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9900" y="2585720"/>
            <a:ext cx="6172200" cy="1685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6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824214" y="3507946"/>
            <a:ext cx="4671674" cy="30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2177" y="4196053"/>
            <a:ext cx="3567460" cy="30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2177" y="4868697"/>
            <a:ext cx="2285645" cy="30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76734" y="5549073"/>
            <a:ext cx="5328025" cy="32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5846" y="6244912"/>
            <a:ext cx="2733508" cy="31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263"/>
            <a:ext cx="3971428" cy="40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765" y="1961515"/>
            <a:ext cx="486029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370580"/>
            <a:ext cx="409067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728073"/>
            <a:ext cx="2857142" cy="38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407025"/>
            <a:ext cx="7995920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964805" y="5230495"/>
            <a:ext cx="105219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6666" y="4633986"/>
            <a:ext cx="838095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2125154"/>
            <a:ext cx="1657142" cy="3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4965154"/>
            <a:ext cx="876190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3809" y="5889583"/>
            <a:ext cx="1104761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2067694"/>
            <a:ext cx="1371428" cy="38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71" y="4840277"/>
            <a:ext cx="828571" cy="38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539047" y="4231126"/>
            <a:ext cx="419047" cy="38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2298135"/>
            <a:ext cx="361904" cy="37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2136425"/>
            <a:ext cx="419047" cy="38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3798" y="2127555"/>
            <a:ext cx="390677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5396" y="5220888"/>
            <a:ext cx="328524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2023-12-18T16:21:06Z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