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2" r:id="rId14"/>
    <p:sldId id="331" r:id="rId15"/>
    <p:sldId id="330" r:id="rId16"/>
    <p:sldId id="329" r:id="rId17"/>
    <p:sldId id="327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5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tags" Target="../tags/tag2.xml"/><Relationship Id="rId3" Type="http://schemas.openxmlformats.org/officeDocument/2006/relationships/image" Target="../media/image14.png"/><Relationship Id="rId2" Type="http://schemas.openxmlformats.org/officeDocument/2006/relationships/tags" Target="../tags/tag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3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image" Target="../media/image23.png"/><Relationship Id="rId3" Type="http://schemas.openxmlformats.org/officeDocument/2006/relationships/tags" Target="../tags/tag4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25.png"/><Relationship Id="rId2" Type="http://schemas.openxmlformats.org/officeDocument/2006/relationships/tags" Target="../tags/tag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4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1"/>
          <a:stretch>
            <a:fillRect/>
          </a:stretch>
        </p:blipFill>
        <p:spPr>
          <a:xfrm>
            <a:off x="2711450" y="2636520"/>
            <a:ext cx="6860540" cy="1649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96190" y="2305740"/>
            <a:ext cx="466666" cy="2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53045" y="2134235"/>
            <a:ext cx="39052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61835" y="2934335"/>
            <a:ext cx="37909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86666" y="3086931"/>
            <a:ext cx="457142" cy="2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34285" y="3086931"/>
            <a:ext cx="142857" cy="190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29523" y="4411145"/>
            <a:ext cx="600000" cy="2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24761" y="4420671"/>
            <a:ext cx="466666" cy="2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15238" y="4411145"/>
            <a:ext cx="590476" cy="2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07025" y="4925695"/>
            <a:ext cx="43624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53333" y="5078015"/>
            <a:ext cx="466666" cy="2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bldLvl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8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2857" y="2710416"/>
            <a:ext cx="466666" cy="21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0476" y="2710416"/>
            <a:ext cx="466666" cy="21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81904" y="2710416"/>
            <a:ext cx="190476" cy="20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20000" y="2710416"/>
            <a:ext cx="580952" cy="21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84670"/>
            <a:ext cx="10800000" cy="3297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589901" y="5781779"/>
            <a:ext cx="3742857" cy="22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1990" y="3429000"/>
            <a:ext cx="4102735" cy="3133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35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428" y="1563467"/>
            <a:ext cx="1961904" cy="18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476" y="1983219"/>
            <a:ext cx="1819047" cy="20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23385" y="3716655"/>
            <a:ext cx="3653790" cy="279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0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91428" y="4286505"/>
            <a:ext cx="190476" cy="20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9523" y="4762727"/>
            <a:ext cx="200000" cy="19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2853055"/>
            <a:ext cx="4612640" cy="2743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91428" y="3186672"/>
            <a:ext cx="333333" cy="19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6190" y="3186672"/>
            <a:ext cx="323809" cy="19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00952" y="3186672"/>
            <a:ext cx="323809" cy="19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6190" y="3186672"/>
            <a:ext cx="333333" cy="19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10476" y="3386432"/>
            <a:ext cx="4476190" cy="47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1052830"/>
            <a:ext cx="4017010" cy="289623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220660"/>
            <a:ext cx="10800000" cy="133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157466" y="4776229"/>
            <a:ext cx="2057142" cy="220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157605" y="5149850"/>
            <a:ext cx="319976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990"/>
            <a:ext cx="10800000" cy="3738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165" y="4445450"/>
            <a:ext cx="10800000" cy="2337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7122593" y="5733323"/>
            <a:ext cx="323809" cy="1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7941641" y="5733323"/>
            <a:ext cx="333333" cy="1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8770212" y="5733323"/>
            <a:ext cx="333333" cy="1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6360688" y="6277092"/>
            <a:ext cx="190476" cy="20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8017831" y="6286632"/>
            <a:ext cx="180952" cy="1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white">
          <a:xfrm>
            <a:off x="8846403" y="6277092"/>
            <a:ext cx="190476" cy="20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3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428" y="2001047"/>
            <a:ext cx="2076190" cy="20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476" y="2420289"/>
            <a:ext cx="2533333" cy="2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67100" y="3789045"/>
            <a:ext cx="5305425" cy="2620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7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238" y="3325857"/>
            <a:ext cx="1695238" cy="25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7142" y="3325857"/>
            <a:ext cx="1961904" cy="2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34285" y="3830936"/>
            <a:ext cx="466666" cy="2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1428" y="4297895"/>
            <a:ext cx="314285" cy="22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62857" y="1229742"/>
            <a:ext cx="1076190" cy="24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8095" y="1229742"/>
            <a:ext cx="1104761" cy="24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6190" y="1229742"/>
            <a:ext cx="857142" cy="24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5714" y="2862108"/>
            <a:ext cx="295238" cy="19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00952" y="3329862"/>
            <a:ext cx="447619" cy="21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15910" y="3448685"/>
            <a:ext cx="451485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40570" y="3448685"/>
            <a:ext cx="355600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4495" y="3924935"/>
            <a:ext cx="521970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43809" y="3896513"/>
            <a:ext cx="1123809" cy="2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62857" y="3896513"/>
            <a:ext cx="1123809" cy="2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81904" y="3896513"/>
            <a:ext cx="1104761" cy="2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48571" y="4382344"/>
            <a:ext cx="323809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53333" y="4877702"/>
            <a:ext cx="323809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20000" y="4877702"/>
            <a:ext cx="314285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39047" y="4877702"/>
            <a:ext cx="333333" cy="2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7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67619" y="1086459"/>
            <a:ext cx="314285" cy="2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9523" y="1105536"/>
            <a:ext cx="295238" cy="19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43809" y="1591990"/>
            <a:ext cx="295238" cy="18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58095" y="2068905"/>
            <a:ext cx="476190" cy="2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94025" y="2536190"/>
            <a:ext cx="297180" cy="24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29523" y="3032275"/>
            <a:ext cx="295238" cy="19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10476" y="3032275"/>
            <a:ext cx="295238" cy="19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24761" y="3995645"/>
            <a:ext cx="295238" cy="18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48571" y="4443945"/>
            <a:ext cx="314285" cy="2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1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96190" y="2191949"/>
            <a:ext cx="190476" cy="190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5238" y="2191949"/>
            <a:ext cx="190476" cy="190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34285" y="2735208"/>
            <a:ext cx="466666" cy="20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86666" y="3869380"/>
            <a:ext cx="295238" cy="190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77142" y="4336392"/>
            <a:ext cx="466666" cy="20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43809" y="5270415"/>
            <a:ext cx="590476" cy="20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9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48571" y="1562634"/>
            <a:ext cx="247619" cy="19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48571" y="2181847"/>
            <a:ext cx="247619" cy="19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10476" y="2791534"/>
            <a:ext cx="285714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10476" y="3258325"/>
            <a:ext cx="285714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48571" y="3744169"/>
            <a:ext cx="247619" cy="19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10476" y="4201434"/>
            <a:ext cx="285714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20000" y="4668226"/>
            <a:ext cx="276190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48571" y="5306492"/>
            <a:ext cx="247619" cy="19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96190" y="1553103"/>
            <a:ext cx="247619" cy="20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6666" y="2962992"/>
            <a:ext cx="209523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34285" y="3896567"/>
            <a:ext cx="209523" cy="20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8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43809" y="1621542"/>
            <a:ext cx="219047" cy="21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77375" y="2567305"/>
            <a:ext cx="26162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2023-12-18T02:51:06Z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