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23720" y="2909570"/>
            <a:ext cx="85439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8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02410" y="3879215"/>
            <a:ext cx="2006600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0375" y="3879215"/>
            <a:ext cx="2017395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9135" y="3879215"/>
            <a:ext cx="2006600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06855" y="5474335"/>
            <a:ext cx="2082800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65295" y="5474335"/>
            <a:ext cx="2095500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43420" y="5474335"/>
            <a:ext cx="2095500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96190" y="4038772"/>
            <a:ext cx="3476190" cy="32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965" y="4724400"/>
            <a:ext cx="614934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10764" y="5624307"/>
            <a:ext cx="2862568" cy="3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4795" y="6296660"/>
            <a:ext cx="476250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2080" y="5589270"/>
            <a:ext cx="2007870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8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890740" y="3740436"/>
            <a:ext cx="256110" cy="31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4371" y="4583362"/>
            <a:ext cx="264371" cy="30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77142" y="5409761"/>
            <a:ext cx="223063" cy="31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81445" y="5409761"/>
            <a:ext cx="264371" cy="31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4216" y="6244424"/>
            <a:ext cx="256110" cy="31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120" y="1219835"/>
            <a:ext cx="185483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3333" y="2333904"/>
            <a:ext cx="295238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238" y="3295809"/>
            <a:ext cx="295238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48571" y="3295809"/>
            <a:ext cx="295238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62857" y="4257714"/>
            <a:ext cx="295238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4010" y="1219835"/>
            <a:ext cx="79438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2182124"/>
            <a:ext cx="1085714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4285" y="4106888"/>
            <a:ext cx="295238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5238" y="4106888"/>
            <a:ext cx="542856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3333" y="2288236"/>
            <a:ext cx="304761" cy="25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3333" y="3137112"/>
            <a:ext cx="295238" cy="37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3195" y="4952365"/>
            <a:ext cx="144653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790" y="6027420"/>
            <a:ext cx="56197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62680" y="5915660"/>
            <a:ext cx="237236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562801" y="3277766"/>
            <a:ext cx="450082" cy="44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62801" y="4161202"/>
            <a:ext cx="450082" cy="45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33403" y="5097644"/>
            <a:ext cx="379480" cy="32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33403" y="5989914"/>
            <a:ext cx="379480" cy="32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15238" y="4242848"/>
            <a:ext cx="361904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1115065"/>
            <a:ext cx="352380" cy="38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3804700"/>
            <a:ext cx="323809" cy="37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4285" y="2879228"/>
            <a:ext cx="2390476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86666" y="2879228"/>
            <a:ext cx="3723809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62857" y="2869692"/>
            <a:ext cx="2390476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2023-12-18T14:40:44Z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