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2" r:id="rId4"/>
    <p:sldId id="341" r:id="rId5"/>
    <p:sldId id="340" r:id="rId6"/>
    <p:sldId id="339" r:id="rId7"/>
    <p:sldId id="338" r:id="rId8"/>
    <p:sldId id="337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8" r:id="rId17"/>
    <p:sldId id="326" r:id="rId18"/>
    <p:sldId id="325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5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19.png"/><Relationship Id="rId2" Type="http://schemas.openxmlformats.org/officeDocument/2006/relationships/tags" Target="../tags/tag2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tags" Target="../tags/tag4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553"/>
          <a:stretch>
            <a:fillRect/>
          </a:stretch>
        </p:blipFill>
        <p:spPr>
          <a:xfrm>
            <a:off x="1209040" y="2837180"/>
            <a:ext cx="9774555" cy="1400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9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34285" y="1896830"/>
            <a:ext cx="571428" cy="257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62857" y="1896830"/>
            <a:ext cx="590476" cy="257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00952" y="1896830"/>
            <a:ext cx="590476" cy="257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48571" y="1896830"/>
            <a:ext cx="590476" cy="257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05714" y="2344943"/>
            <a:ext cx="838095" cy="257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91428" y="2344943"/>
            <a:ext cx="847619" cy="257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720000" y="3250705"/>
            <a:ext cx="323809" cy="190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20000" y="3689284"/>
            <a:ext cx="333333" cy="190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796190" y="3689284"/>
            <a:ext cx="314285" cy="190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091680" y="4017645"/>
            <a:ext cx="323850" cy="30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024745" y="4106545"/>
            <a:ext cx="457200" cy="212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748571" y="4566443"/>
            <a:ext cx="323809" cy="190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bldLvl="0" animBg="1"/>
      <p:bldP spid="14" grpId="0" bldLvl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74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91640" y="2374265"/>
            <a:ext cx="982789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72380" y="2811067"/>
            <a:ext cx="2790476" cy="181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72565" y="3211195"/>
            <a:ext cx="1714500" cy="191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72380" y="3592433"/>
            <a:ext cx="9961904" cy="209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43809" y="3992644"/>
            <a:ext cx="9990476" cy="209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63040" y="4392930"/>
            <a:ext cx="9996805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8" grpId="0" animBg="1"/>
      <p:bldP spid="9" grpId="0" animBg="1"/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70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1115" y="2880360"/>
            <a:ext cx="9844405" cy="299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2857" y="3309973"/>
            <a:ext cx="2066666" cy="190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2857" y="3710768"/>
            <a:ext cx="9961904" cy="190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3465" y="4092575"/>
            <a:ext cx="1008316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84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00952" y="2021718"/>
            <a:ext cx="323809" cy="20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62857" y="3338638"/>
            <a:ext cx="190476" cy="20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77142" y="4216584"/>
            <a:ext cx="457142" cy="20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48571" y="4646014"/>
            <a:ext cx="599999" cy="20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4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10476" y="3174740"/>
            <a:ext cx="4600000" cy="200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81904" y="3622916"/>
            <a:ext cx="1104761" cy="190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81904" y="4052021"/>
            <a:ext cx="9542857" cy="190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63040" y="4471670"/>
            <a:ext cx="9686290" cy="316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84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58095" y="1563499"/>
            <a:ext cx="9304761" cy="200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0000" y="2011894"/>
            <a:ext cx="866666" cy="171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0000" y="2441208"/>
            <a:ext cx="9542857" cy="181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10615" y="2851150"/>
            <a:ext cx="9760585" cy="32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44715"/>
            <a:ext cx="10800000" cy="8244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1110476" y="4171965"/>
            <a:ext cx="5657142" cy="230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3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840" y="1556385"/>
            <a:ext cx="6541770" cy="3321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55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62857" y="1076932"/>
            <a:ext cx="600000" cy="200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62857" y="1076932"/>
            <a:ext cx="466666" cy="200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62857" y="2011781"/>
            <a:ext cx="333333" cy="200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20000" y="2488745"/>
            <a:ext cx="171428" cy="190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53333" y="2794002"/>
            <a:ext cx="304761" cy="190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519805" y="3789045"/>
            <a:ext cx="5210175" cy="2646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4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00952" y="2031110"/>
            <a:ext cx="838095" cy="228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10476" y="2498645"/>
            <a:ext cx="571428" cy="228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81904" y="2966180"/>
            <a:ext cx="580952" cy="238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34285" y="3433716"/>
            <a:ext cx="580952" cy="228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43809" y="3901251"/>
            <a:ext cx="838095" cy="238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9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58095" y="1620244"/>
            <a:ext cx="323809" cy="190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20000" y="1620244"/>
            <a:ext cx="190476" cy="190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00952" y="2087362"/>
            <a:ext cx="323809" cy="190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43809" y="2525881"/>
            <a:ext cx="561904" cy="257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24761" y="2992998"/>
            <a:ext cx="561904" cy="257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15238" y="3460116"/>
            <a:ext cx="590476" cy="266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67619" y="4899601"/>
            <a:ext cx="314285" cy="190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1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43809" y="1534650"/>
            <a:ext cx="333333" cy="200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72380" y="1534650"/>
            <a:ext cx="466666" cy="209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20000" y="2001936"/>
            <a:ext cx="314285" cy="209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15238" y="3403794"/>
            <a:ext cx="590476" cy="228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15238" y="3861543"/>
            <a:ext cx="590476" cy="238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15238" y="4338365"/>
            <a:ext cx="590476" cy="228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41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62857" y="2547915"/>
            <a:ext cx="190476" cy="19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48571" y="3961464"/>
            <a:ext cx="457142" cy="200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4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10476" y="1476904"/>
            <a:ext cx="285714" cy="247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20000" y="2486714"/>
            <a:ext cx="276190" cy="25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48571" y="3525103"/>
            <a:ext cx="247619" cy="19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20000" y="3934743"/>
            <a:ext cx="276190" cy="25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710476" y="4811182"/>
            <a:ext cx="285714" cy="247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03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48571" y="1553479"/>
            <a:ext cx="219047" cy="209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48571" y="2420931"/>
            <a:ext cx="209523" cy="209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43809" y="3288383"/>
            <a:ext cx="247619" cy="209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886"/>
          <a:stretch>
            <a:fillRect/>
          </a:stretch>
        </p:blipFill>
        <p:spPr>
          <a:xfrm>
            <a:off x="1524000" y="4293235"/>
            <a:ext cx="9192350" cy="2320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02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15238" y="1067310"/>
            <a:ext cx="209523" cy="200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86666" y="3240382"/>
            <a:ext cx="228571" cy="200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21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87800" y="1972945"/>
            <a:ext cx="443230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40240" y="1972945"/>
            <a:ext cx="406400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27525" y="2697480"/>
            <a:ext cx="309245" cy="67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86695" y="2697480"/>
            <a:ext cx="396875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117465" y="3430905"/>
            <a:ext cx="38989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9" grpId="0" bldLvl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GI4MTk1OTY3ODM4ZTg3ZDU5ZmNiYWExM2RhNTY4NDAifQ=="/>
  <p:tag name="commondata" val="eyJoZGlkIjoiOWNiOTUzNzBmZTllNjFhNjUzMzRhNTA5NDdhZDA5OT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63</cp:revision>
  <dcterms:created xsi:type="dcterms:W3CDTF">2015-09-16T06:44:00Z</dcterms:created>
  <dcterms:modified xsi:type="dcterms:W3CDTF">2023-12-18T03:27:34Z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