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image" Target="../media/image21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20.png"/><Relationship Id="rId3" Type="http://schemas.openxmlformats.org/officeDocument/2006/relationships/tags" Target="../tags/tag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8"/>
          <a:stretch>
            <a:fillRect/>
          </a:stretch>
        </p:blipFill>
        <p:spPr>
          <a:xfrm>
            <a:off x="3071495" y="2540000"/>
            <a:ext cx="6243320" cy="177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15238" y="2543722"/>
            <a:ext cx="466666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8571" y="2543722"/>
            <a:ext cx="466666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5238" y="3020002"/>
            <a:ext cx="466666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48571" y="3020002"/>
            <a:ext cx="466666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05714" y="3486756"/>
            <a:ext cx="466666" cy="2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77142" y="3486756"/>
            <a:ext cx="580952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355" y="2023110"/>
            <a:ext cx="5051425" cy="315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1215" y="2483485"/>
            <a:ext cx="601789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1904" y="2993038"/>
            <a:ext cx="2552380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3431566"/>
            <a:ext cx="6161904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2140" y="3851275"/>
            <a:ext cx="95319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534481"/>
            <a:ext cx="9333332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1982559"/>
            <a:ext cx="1466666" cy="1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411570"/>
            <a:ext cx="9542857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2840355"/>
            <a:ext cx="962279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1985010"/>
            <a:ext cx="1011428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9050" y="2472055"/>
            <a:ext cx="973518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2955547"/>
            <a:ext cx="990476" cy="1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3365608"/>
            <a:ext cx="9961904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465" y="3813810"/>
            <a:ext cx="1009904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052830"/>
            <a:ext cx="4818380" cy="2435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4436560"/>
            <a:ext cx="10800000" cy="84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501001" y="5047192"/>
            <a:ext cx="2657142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5444940"/>
            <a:ext cx="10800000" cy="109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501001" y="6026555"/>
            <a:ext cx="5380952" cy="4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172260"/>
            <a:ext cx="9866666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090" y="3644900"/>
            <a:ext cx="32727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4334303"/>
            <a:ext cx="1466666" cy="1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772450"/>
            <a:ext cx="1104761" cy="1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5182022"/>
            <a:ext cx="10095238" cy="2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565" y="5610860"/>
            <a:ext cx="1006538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544234"/>
            <a:ext cx="9752380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1992485"/>
            <a:ext cx="2190476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431198"/>
            <a:ext cx="1590476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841299"/>
            <a:ext cx="1590476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299087"/>
            <a:ext cx="9961904" cy="1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615" y="3709035"/>
            <a:ext cx="100850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61385" y="4796790"/>
            <a:ext cx="5316855" cy="120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524571"/>
            <a:ext cx="304761" cy="2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1904" y="2467754"/>
            <a:ext cx="438095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3868237"/>
            <a:ext cx="457142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952" y="4335065"/>
            <a:ext cx="466666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190" y="4811420"/>
            <a:ext cx="190476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476" y="4811420"/>
            <a:ext cx="190476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3333" y="5278248"/>
            <a:ext cx="466666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619789"/>
            <a:ext cx="447619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1619789"/>
            <a:ext cx="590476" cy="2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2096105"/>
            <a:ext cx="295238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619" y="2562895"/>
            <a:ext cx="466666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4285" y="3029685"/>
            <a:ext cx="457142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2857" y="3029685"/>
            <a:ext cx="466666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333" y="3591738"/>
            <a:ext cx="600000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8095" y="4077580"/>
            <a:ext cx="609523" cy="1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24761" y="5039739"/>
            <a:ext cx="866666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1601447"/>
            <a:ext cx="323809" cy="1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809" y="2087838"/>
            <a:ext cx="295238" cy="1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2068764"/>
            <a:ext cx="314285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3051083"/>
            <a:ext cx="723809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3" y="3051083"/>
            <a:ext cx="190476" cy="1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7142" y="4357662"/>
            <a:ext cx="457142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610290"/>
            <a:ext cx="247619" cy="1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2248580"/>
            <a:ext cx="276190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686500"/>
            <a:ext cx="10800000" cy="211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746082" y="2896469"/>
            <a:ext cx="247619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746082" y="3507288"/>
            <a:ext cx="247619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717511" y="4433060"/>
            <a:ext cx="276190" cy="2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544121"/>
            <a:ext cx="247619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384445"/>
            <a:ext cx="257142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380" y="4767073"/>
            <a:ext cx="257142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095936"/>
            <a:ext cx="219047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4518490"/>
            <a:ext cx="247619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2487441"/>
            <a:ext cx="3390476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2506503"/>
            <a:ext cx="355238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380" y="2916340"/>
            <a:ext cx="2552380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2935402"/>
            <a:ext cx="315238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380" y="3364300"/>
            <a:ext cx="1466666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428" y="3373832"/>
            <a:ext cx="2428571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2380" y="3793199"/>
            <a:ext cx="1733333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1428" y="3821792"/>
            <a:ext cx="1228571" cy="1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1428" y="4241160"/>
            <a:ext cx="1485714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1611296"/>
            <a:ext cx="4685714" cy="43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333" y="2288759"/>
            <a:ext cx="2904761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333" y="2718137"/>
            <a:ext cx="2428571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333" y="3166598"/>
            <a:ext cx="1228571" cy="1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3333" y="3595976"/>
            <a:ext cx="1590476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