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71625" y="3071495"/>
            <a:ext cx="90487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2922270"/>
            <a:ext cx="68751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4285" y="3832516"/>
            <a:ext cx="2752380" cy="37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4285" y="4662066"/>
            <a:ext cx="2590476" cy="38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5510530"/>
            <a:ext cx="56864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/>
          <a:stretch>
            <a:fillRect/>
          </a:stretch>
        </p:blipFill>
        <p:spPr>
          <a:xfrm>
            <a:off x="7679690" y="3500755"/>
            <a:ext cx="3969385" cy="175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097379"/>
            <a:ext cx="4647619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2936646"/>
            <a:ext cx="3895238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761" y="3775912"/>
            <a:ext cx="2590476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5890" y="4634230"/>
            <a:ext cx="65913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/>
          <a:stretch>
            <a:fillRect/>
          </a:stretch>
        </p:blipFill>
        <p:spPr>
          <a:xfrm>
            <a:off x="8039735" y="2132965"/>
            <a:ext cx="3969385" cy="175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89"/>
          <a:stretch>
            <a:fillRect/>
          </a:stretch>
        </p:blipFill>
        <p:spPr>
          <a:xfrm>
            <a:off x="839470" y="1989005"/>
            <a:ext cx="10800080" cy="294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93"/>
          <a:stretch>
            <a:fillRect/>
          </a:stretch>
        </p:blipFill>
        <p:spPr>
          <a:xfrm>
            <a:off x="3359785" y="4869180"/>
            <a:ext cx="5446395" cy="188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04" b="68815"/>
          <a:stretch>
            <a:fillRect/>
          </a:stretch>
        </p:blipFill>
        <p:spPr>
          <a:xfrm>
            <a:off x="894080" y="819785"/>
            <a:ext cx="3950335" cy="1122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29258"/>
            <a:ext cx="9028572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15370"/>
            <a:ext cx="5171428" cy="34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25258"/>
            <a:ext cx="3085714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54120"/>
            <a:ext cx="992632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93"/>
          <a:stretch>
            <a:fillRect/>
          </a:stretch>
        </p:blipFill>
        <p:spPr>
          <a:xfrm>
            <a:off x="7031990" y="1844675"/>
            <a:ext cx="4933950" cy="171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177142" y="4925022"/>
            <a:ext cx="1561904" cy="4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2068373"/>
            <a:ext cx="1057142" cy="4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3889305"/>
            <a:ext cx="1571428" cy="4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10476" y="2298948"/>
            <a:ext cx="428571" cy="3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4705" y="3133725"/>
            <a:ext cx="48323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2258632"/>
            <a:ext cx="419047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24761" y="2832251"/>
            <a:ext cx="3485714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5238" y="3709907"/>
            <a:ext cx="3019047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5238" y="4530326"/>
            <a:ext cx="2780952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180" y="1324610"/>
            <a:ext cx="4618990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8571" y="3031086"/>
            <a:ext cx="5076190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8571" y="3869973"/>
            <a:ext cx="3476190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692785"/>
            <a:ext cx="10566400" cy="193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2"/>
          <a:stretch>
            <a:fillRect/>
          </a:stretch>
        </p:blipFill>
        <p:spPr>
          <a:xfrm>
            <a:off x="4151630" y="2564765"/>
            <a:ext cx="3969385" cy="175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275" y="4293050"/>
            <a:ext cx="10800000" cy="2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043894" y="5430264"/>
            <a:ext cx="3104761" cy="38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2072640" y="6196330"/>
            <a:ext cx="707707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