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2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19375" y="2919095"/>
            <a:ext cx="6953250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8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58240" y="1157605"/>
            <a:ext cx="6266815" cy="995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641085"/>
            <a:ext cx="5161904" cy="343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9130" y="3470910"/>
            <a:ext cx="3803650" cy="956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4834890"/>
            <a:ext cx="196215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20725" y="5619115"/>
            <a:ext cx="4193540" cy="76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animBg="1"/>
      <p:bldP spid="10" grpId="0" bldLvl="0" animBg="1"/>
      <p:bldP spid="14" grpId="0" bldLvl="0" animBg="1"/>
      <p:bldP spid="1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972185"/>
            <a:ext cx="9272270" cy="5455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984105" y="3500755"/>
            <a:ext cx="2014855" cy="1903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607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895" y="1205230"/>
            <a:ext cx="496887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3895" y="2039620"/>
            <a:ext cx="5635625" cy="864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3895" y="3313430"/>
            <a:ext cx="4919345" cy="946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4355" y="4475480"/>
            <a:ext cx="5053330" cy="1009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3895" y="5870575"/>
            <a:ext cx="5254625" cy="896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3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320000" y="5017076"/>
            <a:ext cx="1485714" cy="400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91428" y="5017076"/>
            <a:ext cx="1485714" cy="400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77142" y="2106498"/>
            <a:ext cx="1742857" cy="429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77142" y="2106498"/>
            <a:ext cx="1733333" cy="429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72380" y="5071446"/>
            <a:ext cx="1209523" cy="362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53333" y="5033312"/>
            <a:ext cx="1619047" cy="400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20000" y="4153468"/>
            <a:ext cx="571428" cy="361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53333" y="5125054"/>
            <a:ext cx="838095" cy="361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86666" y="2374006"/>
            <a:ext cx="571428" cy="362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34285" y="3299384"/>
            <a:ext cx="1000000" cy="467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29523" y="3308923"/>
            <a:ext cx="419048" cy="438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86666" y="4320000"/>
            <a:ext cx="295238" cy="362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177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42415" y="2080260"/>
            <a:ext cx="601980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94523" y="2903195"/>
            <a:ext cx="3071865" cy="327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94523" y="3692466"/>
            <a:ext cx="2702570" cy="335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25905" y="4565650"/>
            <a:ext cx="680021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91655" y="5413749"/>
            <a:ext cx="2652211" cy="327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91655" y="6261795"/>
            <a:ext cx="2694177" cy="335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  <p:bldP spid="9" grpId="0" bldLvl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556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899920" y="3895725"/>
            <a:ext cx="8543925" cy="884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53210" y="5137150"/>
            <a:ext cx="4603750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53210" y="6236970"/>
            <a:ext cx="2903855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1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62</cp:revision>
  <dcterms:created xsi:type="dcterms:W3CDTF">2015-09-16T06:44:00Z</dcterms:created>
  <dcterms:modified xsi:type="dcterms:W3CDTF">2023-12-18T15:53:22Z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