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050" y="2543175"/>
            <a:ext cx="6057900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890" y="3124835"/>
            <a:ext cx="9066530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887817"/>
            <a:ext cx="4885714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365" y="3707765"/>
            <a:ext cx="643636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4"/>
          <a:stretch>
            <a:fillRect/>
          </a:stretch>
        </p:blipFill>
        <p:spPr>
          <a:xfrm>
            <a:off x="720090" y="1772920"/>
            <a:ext cx="10078085" cy="501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87170" y="5309870"/>
            <a:ext cx="9163685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45" b="77056"/>
          <a:stretch>
            <a:fillRect/>
          </a:stretch>
        </p:blipFill>
        <p:spPr>
          <a:xfrm>
            <a:off x="839470" y="764540"/>
            <a:ext cx="3233420" cy="100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6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197115" y="4601132"/>
            <a:ext cx="441054" cy="29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22495" y="6174105"/>
            <a:ext cx="7099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1830" y="2104972"/>
            <a:ext cx="458295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959" y="2943891"/>
            <a:ext cx="449648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5018" y="4863891"/>
            <a:ext cx="268059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4022" y="5832540"/>
            <a:ext cx="492884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6791" y="5832540"/>
            <a:ext cx="484237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154920" y="4233545"/>
            <a:ext cx="57467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9047" y="5168026"/>
            <a:ext cx="419048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39070" y="6092825"/>
            <a:ext cx="39052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2183674"/>
            <a:ext cx="419047" cy="3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2380" y="4044118"/>
            <a:ext cx="333333" cy="3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91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2"/>
          <a:stretch>
            <a:fillRect/>
          </a:stretch>
        </p:blipFill>
        <p:spPr>
          <a:xfrm>
            <a:off x="3503295" y="1699895"/>
            <a:ext cx="5298440" cy="345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1"/>
          <a:stretch>
            <a:fillRect/>
          </a:stretch>
        </p:blipFill>
        <p:spPr>
          <a:xfrm>
            <a:off x="1559560" y="5084445"/>
            <a:ext cx="10080715" cy="168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5968993" y="5313350"/>
            <a:ext cx="1095238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3826136" y="6229714"/>
            <a:ext cx="542857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70" y="756285"/>
            <a:ext cx="10247630" cy="420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9165" y="1767840"/>
            <a:ext cx="63690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255" y="3314065"/>
            <a:ext cx="129095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9040" y="3422650"/>
            <a:ext cx="139509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2125" y="3500755"/>
            <a:ext cx="11239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1160" y="4333875"/>
            <a:ext cx="12026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2"/>
          <a:stretch>
            <a:fillRect/>
          </a:stretch>
        </p:blipFill>
        <p:spPr>
          <a:xfrm>
            <a:off x="8256270" y="4149090"/>
            <a:ext cx="3841115" cy="250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890" y="3079115"/>
            <a:ext cx="276161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2"/>
          <a:stretch>
            <a:fillRect/>
          </a:stretch>
        </p:blipFill>
        <p:spPr>
          <a:xfrm>
            <a:off x="3935730" y="3860800"/>
            <a:ext cx="4307840" cy="281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81904" y="3610789"/>
            <a:ext cx="295238" cy="3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8571" y="3610789"/>
            <a:ext cx="295237" cy="3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05714" y="3610789"/>
            <a:ext cx="304761" cy="3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