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1"/>
        <p:guide pos="3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61"/>
          <a:stretch>
            <a:fillRect/>
          </a:stretch>
        </p:blipFill>
        <p:spPr>
          <a:xfrm>
            <a:off x="2136140" y="2496820"/>
            <a:ext cx="7920355" cy="186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524881"/>
            <a:ext cx="2447619" cy="1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1515349"/>
            <a:ext cx="2533333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63374"/>
            <a:ext cx="1971428" cy="1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333" y="1972906"/>
            <a:ext cx="990476" cy="1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20931"/>
            <a:ext cx="647619" cy="1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3333" y="2420931"/>
            <a:ext cx="628571" cy="1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420807"/>
            <a:ext cx="1609523" cy="2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180" y="2306320"/>
            <a:ext cx="209550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6" y="2420807"/>
            <a:ext cx="1257142" cy="20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1904" y="3145211"/>
            <a:ext cx="1133333" cy="1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7605" y="2931160"/>
            <a:ext cx="16675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4761" y="3145211"/>
            <a:ext cx="1133333" cy="1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81904" y="3726641"/>
            <a:ext cx="771428" cy="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29523" y="3726641"/>
            <a:ext cx="780952" cy="1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24570" y="3622040"/>
            <a:ext cx="77152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8" grpId="0" animBg="1"/>
      <p:bldP spid="9" grpId="0" bldLvl="0" animBg="1"/>
      <p:bldP spid="11" grpId="0" animBg="1"/>
      <p:bldP spid="13" grpId="0" animBg="1"/>
      <p:bldP spid="14" grpId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011123"/>
            <a:ext cx="9752379" cy="2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468718"/>
            <a:ext cx="1352380" cy="1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926314"/>
            <a:ext cx="742857" cy="18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336243"/>
            <a:ext cx="9961904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3040" y="3784600"/>
            <a:ext cx="1009967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211961"/>
            <a:ext cx="9733333" cy="45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990" y="2927350"/>
            <a:ext cx="14382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633148"/>
            <a:ext cx="9961904" cy="1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4062095"/>
            <a:ext cx="997140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465" y="2030095"/>
            <a:ext cx="459994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15" y="2477770"/>
            <a:ext cx="1024191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2440" y="2846705"/>
            <a:ext cx="928179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285" y="3364448"/>
            <a:ext cx="9990476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465" y="3812540"/>
            <a:ext cx="99815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601662"/>
            <a:ext cx="9742857" cy="20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3068641"/>
            <a:ext cx="1228571" cy="1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497500"/>
            <a:ext cx="9961904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3935730"/>
            <a:ext cx="1000633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2540" y="1916430"/>
            <a:ext cx="626427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990" y="2736215"/>
            <a:ext cx="18484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857" y="3423189"/>
            <a:ext cx="6438095" cy="20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3465" y="3862070"/>
            <a:ext cx="644779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2516130"/>
            <a:ext cx="9952380" cy="2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893695"/>
            <a:ext cx="989584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3338830"/>
            <a:ext cx="1004062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465" y="3841115"/>
            <a:ext cx="1006792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1554141"/>
            <a:ext cx="1228571" cy="1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2031307"/>
            <a:ext cx="1000000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2031307"/>
            <a:ext cx="1000000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1428" y="2518016"/>
            <a:ext cx="723809" cy="1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5714" y="2995181"/>
            <a:ext cx="180952" cy="2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9523" y="2995181"/>
            <a:ext cx="314285" cy="2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9523" y="3481890"/>
            <a:ext cx="190476" cy="1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1428" y="3481890"/>
            <a:ext cx="323809" cy="1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9047" y="4445765"/>
            <a:ext cx="314285" cy="1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9523" y="4445765"/>
            <a:ext cx="438095" cy="1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96190" y="4445765"/>
            <a:ext cx="314285" cy="1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1229610"/>
            <a:ext cx="323809" cy="1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142" y="1229610"/>
            <a:ext cx="323809" cy="1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57" y="1229610"/>
            <a:ext cx="476191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3333" y="1267774"/>
            <a:ext cx="276190" cy="1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5714" y="1382268"/>
            <a:ext cx="323809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6190" y="2355463"/>
            <a:ext cx="171428" cy="1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91955" y="2355215"/>
            <a:ext cx="42291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86666" y="2651238"/>
            <a:ext cx="190476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91428" y="3137835"/>
            <a:ext cx="619047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05714" y="3624433"/>
            <a:ext cx="600000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43809" y="4254147"/>
            <a:ext cx="600000" cy="2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40930" y="4028440"/>
            <a:ext cx="56832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53333" y="4874320"/>
            <a:ext cx="323809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3" grpId="0" animBg="1"/>
      <p:bldP spid="14" grpId="0" animBg="1"/>
      <p:bldP spid="16" grpId="0" animBg="1"/>
      <p:bldP spid="17" grpId="0" bldLvl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1134171"/>
            <a:ext cx="333333" cy="1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7" y="1134171"/>
            <a:ext cx="323809" cy="1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3809" y="1611145"/>
            <a:ext cx="466666" cy="2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2574632"/>
            <a:ext cx="466666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3809" y="3032528"/>
            <a:ext cx="838095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72380" y="3538120"/>
            <a:ext cx="590476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582076"/>
            <a:ext cx="247619" cy="1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0476" y="2058698"/>
            <a:ext cx="285714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2554385"/>
            <a:ext cx="285714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8571" y="3059604"/>
            <a:ext cx="247619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8571" y="3555291"/>
            <a:ext cx="247619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1572183"/>
            <a:ext cx="219047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3333" y="3020244"/>
            <a:ext cx="228572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3333" y="4468305"/>
            <a:ext cx="219047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1630179"/>
            <a:ext cx="209523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3366246"/>
            <a:ext cx="228571" cy="20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8095" y="4806609"/>
            <a:ext cx="209523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2114972"/>
            <a:ext cx="333333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2114972"/>
            <a:ext cx="333333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238" y="2114972"/>
            <a:ext cx="447619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809" y="2114972"/>
            <a:ext cx="438095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8085" y="2591435"/>
            <a:ext cx="3048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67619" y="2743606"/>
            <a:ext cx="190476" cy="1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43800" y="2540000"/>
            <a:ext cx="3105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39095" y="2591435"/>
            <a:ext cx="3282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1" grpId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0725" y="2383790"/>
            <a:ext cx="263779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1495" y="2374265"/>
            <a:ext cx="26708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2857" y="3080081"/>
            <a:ext cx="990476" cy="4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15330" y="3080385"/>
            <a:ext cx="18535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62857" y="3776416"/>
            <a:ext cx="390476" cy="1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15238" y="3757338"/>
            <a:ext cx="733333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15238" y="4215202"/>
            <a:ext cx="390476" cy="1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animBg="1"/>
      <p:bldP spid="15" grpId="0" bldLvl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2023-12-18T03:12:07Z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