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image" Target="../media/image13.png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0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1495" y="3033395"/>
            <a:ext cx="6158230" cy="982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589"/>
          <a:stretch>
            <a:fillRect/>
          </a:stretch>
        </p:blipFill>
        <p:spPr>
          <a:xfrm>
            <a:off x="695325" y="764540"/>
            <a:ext cx="10286716" cy="78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6" t="16154" r="12527"/>
          <a:stretch>
            <a:fillRect/>
          </a:stretch>
        </p:blipFill>
        <p:spPr>
          <a:xfrm>
            <a:off x="4511675" y="1412875"/>
            <a:ext cx="3750945" cy="2605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" b="84531"/>
          <a:stretch>
            <a:fillRect/>
          </a:stretch>
        </p:blipFill>
        <p:spPr>
          <a:xfrm>
            <a:off x="951230" y="3933190"/>
            <a:ext cx="10289472" cy="686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7" t="19698" r="10660" b="33898"/>
          <a:stretch>
            <a:fillRect/>
          </a:stretch>
        </p:blipFill>
        <p:spPr>
          <a:xfrm>
            <a:off x="1415415" y="4725035"/>
            <a:ext cx="7195820" cy="1899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white">
          <a:xfrm>
            <a:off x="4511675" y="5013325"/>
            <a:ext cx="56197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white">
          <a:xfrm>
            <a:off x="5519236" y="5086985"/>
            <a:ext cx="580952" cy="36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8"/>
            </p:custDataLst>
          </p:nvPr>
        </p:nvSpPr>
        <p:spPr bwMode="white">
          <a:xfrm>
            <a:off x="6599555" y="5013960"/>
            <a:ext cx="57150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9"/>
            </p:custDataLst>
          </p:nvPr>
        </p:nvSpPr>
        <p:spPr bwMode="white">
          <a:xfrm>
            <a:off x="7670278" y="5086985"/>
            <a:ext cx="542857" cy="36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81"/>
          <a:stretch>
            <a:fillRect/>
          </a:stretch>
        </p:blipFill>
        <p:spPr>
          <a:xfrm>
            <a:off x="767080" y="1052645"/>
            <a:ext cx="10800080" cy="1583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81455" y="1947545"/>
            <a:ext cx="8352790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6" t="16154" r="12527"/>
          <a:stretch>
            <a:fillRect/>
          </a:stretch>
        </p:blipFill>
        <p:spPr>
          <a:xfrm>
            <a:off x="3935730" y="3429000"/>
            <a:ext cx="4424045" cy="3073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963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592010" y="4721433"/>
            <a:ext cx="403361" cy="28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76695" y="5427980"/>
            <a:ext cx="44196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92010" y="6204129"/>
            <a:ext cx="403361" cy="28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9691370" cy="6080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76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12591" y="1269784"/>
            <a:ext cx="467919" cy="37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3385" y="1244259"/>
            <a:ext cx="416873" cy="399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02025" y="3711575"/>
            <a:ext cx="92710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54420" y="4502871"/>
            <a:ext cx="2816022" cy="44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34205" y="5281295"/>
            <a:ext cx="306641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87352" y="6178971"/>
            <a:ext cx="467919" cy="37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86501" y="6153447"/>
            <a:ext cx="416873" cy="40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12" grpId="0" bldLvl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15238" y="4715464"/>
            <a:ext cx="838095" cy="361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48571" y="4715464"/>
            <a:ext cx="828571" cy="361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81904" y="4715464"/>
            <a:ext cx="847619" cy="361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43809" y="4715464"/>
            <a:ext cx="809523" cy="361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3020539"/>
            <a:ext cx="2600000" cy="333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6666" y="3030067"/>
            <a:ext cx="2600000" cy="32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265" y="3839845"/>
            <a:ext cx="259969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619" y="4716539"/>
            <a:ext cx="1419047" cy="4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957955" y="3789045"/>
            <a:ext cx="290131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05890" y="2088515"/>
            <a:ext cx="841438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365" y="2071370"/>
            <a:ext cx="9171940" cy="136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653333" y="3611178"/>
            <a:ext cx="828571" cy="38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81920" y="3611245"/>
            <a:ext cx="56197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20000" y="4668755"/>
            <a:ext cx="542857" cy="362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05714" y="4668755"/>
            <a:ext cx="828571" cy="390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62857" y="4668755"/>
            <a:ext cx="533333" cy="362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75630" y="2573020"/>
            <a:ext cx="35877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38795" y="2573020"/>
            <a:ext cx="54292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48330" y="3992245"/>
            <a:ext cx="53340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96380" y="3992245"/>
            <a:ext cx="109537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24645" y="3690620"/>
            <a:ext cx="949325" cy="99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2023-12-18T05:58:59Z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