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81325" y="2538095"/>
            <a:ext cx="6229350" cy="1781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7"/>
          <a:stretch>
            <a:fillRect/>
          </a:stretch>
        </p:blipFill>
        <p:spPr>
          <a:xfrm>
            <a:off x="720090" y="1725295"/>
            <a:ext cx="10800080" cy="282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1675" y="4653280"/>
            <a:ext cx="3293745" cy="20999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9" b="64694"/>
          <a:stretch>
            <a:fillRect/>
          </a:stretch>
        </p:blipFill>
        <p:spPr>
          <a:xfrm>
            <a:off x="839470" y="741680"/>
            <a:ext cx="3207385" cy="98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720090" y="972185"/>
            <a:ext cx="5015955" cy="421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76985"/>
            <a:ext cx="457136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65450"/>
            <a:ext cx="4761230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44307"/>
            <a:ext cx="4780952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99555" y="1988820"/>
            <a:ext cx="4164965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 b="10723"/>
          <a:stretch>
            <a:fillRect/>
          </a:stretch>
        </p:blipFill>
        <p:spPr>
          <a:xfrm>
            <a:off x="982980" y="692785"/>
            <a:ext cx="3256280" cy="94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628775"/>
            <a:ext cx="10213340" cy="524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810115" y="5244465"/>
            <a:ext cx="71882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3107544"/>
            <a:ext cx="304761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3107544"/>
            <a:ext cx="295238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9075" y="4351020"/>
            <a:ext cx="14941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8242" y="6221512"/>
            <a:ext cx="288900" cy="22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72380" y="4155087"/>
            <a:ext cx="333333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2124380"/>
            <a:ext cx="333333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3088992"/>
            <a:ext cx="333333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7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51075" y="3549462"/>
            <a:ext cx="4681394" cy="2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1075" y="4217402"/>
            <a:ext cx="4783505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5468" y="4916774"/>
            <a:ext cx="3636720" cy="30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5468" y="5600431"/>
            <a:ext cx="2301423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9710" y="6283960"/>
            <a:ext cx="538162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89961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8183880" y="4295775"/>
            <a:ext cx="3237865" cy="147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93"/>
          <a:stretch>
            <a:fillRect/>
          </a:stretch>
        </p:blipFill>
        <p:spPr>
          <a:xfrm>
            <a:off x="1271270" y="4076700"/>
            <a:ext cx="6599645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233084" y="4295669"/>
            <a:ext cx="5695238" cy="4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233084" y="5124645"/>
            <a:ext cx="6542857" cy="4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233170" y="5982335"/>
            <a:ext cx="471614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2023-12-18T07:07:00Z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