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7375" y="2928620"/>
            <a:ext cx="84772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91428" y="4286717"/>
            <a:ext cx="3714285" cy="35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39645" y="5020310"/>
            <a:ext cx="26854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0290" y="5875020"/>
            <a:ext cx="252730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203514"/>
            <a:ext cx="4180952" cy="35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2908300"/>
            <a:ext cx="459041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710420" cy="61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43680" y="1143635"/>
            <a:ext cx="3171190" cy="133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455" y="2759075"/>
            <a:ext cx="76536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805051"/>
            <a:ext cx="2657142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682490"/>
            <a:ext cx="69253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624761" y="4555537"/>
            <a:ext cx="780953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5651566"/>
            <a:ext cx="771428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6666" y="5651566"/>
            <a:ext cx="752380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476" y="1468516"/>
            <a:ext cx="790476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2576129"/>
            <a:ext cx="552380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333" y="2576129"/>
            <a:ext cx="1076190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29523" y="2650677"/>
            <a:ext cx="361904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400957"/>
            <a:ext cx="419047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2410095"/>
            <a:ext cx="419047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467238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53333" y="2507169"/>
            <a:ext cx="714285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2507169"/>
            <a:ext cx="485713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0" y="3603718"/>
            <a:ext cx="485714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428" y="3603718"/>
            <a:ext cx="714285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0952" y="4709802"/>
            <a:ext cx="733333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5238" y="4709802"/>
            <a:ext cx="266666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0952" y="5806352"/>
            <a:ext cx="504761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15238" y="5806352"/>
            <a:ext cx="961904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3299" y="5456819"/>
            <a:ext cx="3379859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9710" y="6210935"/>
            <a:ext cx="61893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