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8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tags" Target="../tags/tag7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99515" y="2996565"/>
            <a:ext cx="9705340" cy="8274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496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05127" y="1200209"/>
            <a:ext cx="794020" cy="365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40485" y="3783330"/>
            <a:ext cx="4259580" cy="398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40485" y="4586605"/>
            <a:ext cx="4259580" cy="398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77315" y="5372100"/>
            <a:ext cx="8676005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377315" y="6165850"/>
            <a:ext cx="2245360" cy="474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bldLvl="0" animBg="1"/>
      <p:bldP spid="12" grpId="0" bldLvl="0" animBg="1"/>
      <p:bldP spid="1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740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416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5800" y="1036955"/>
            <a:ext cx="8032115" cy="1029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5638" y="2338925"/>
            <a:ext cx="4226514" cy="361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74065" y="3137535"/>
            <a:ext cx="5641340" cy="748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05815" y="4298950"/>
            <a:ext cx="5609590" cy="808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68325" y="5537200"/>
            <a:ext cx="9128760" cy="1227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animBg="1"/>
      <p:bldP spid="12" grpId="0" bldLvl="0" animBg="1"/>
      <p:bldP spid="14" grpId="0" bldLvl="0" animBg="1"/>
      <p:bldP spid="1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2986666" y="5284466"/>
            <a:ext cx="361904" cy="381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15238" y="2315826"/>
            <a:ext cx="419047" cy="371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10476" y="2258409"/>
            <a:ext cx="419047" cy="371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00952" y="2258409"/>
            <a:ext cx="333333" cy="371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58095" y="3220833"/>
            <a:ext cx="419047" cy="381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315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5285413" y="5820150"/>
            <a:ext cx="586466" cy="270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07100" y="5820410"/>
            <a:ext cx="597535" cy="32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6744335" y="5805170"/>
            <a:ext cx="597535" cy="32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white">
          <a:xfrm>
            <a:off x="7464425" y="5769610"/>
            <a:ext cx="597535" cy="32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white">
          <a:xfrm>
            <a:off x="8184515" y="5769610"/>
            <a:ext cx="597535" cy="32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white">
          <a:xfrm>
            <a:off x="8834120" y="5805170"/>
            <a:ext cx="667385" cy="32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6"/>
            </p:custDataLst>
          </p:nvPr>
        </p:nvSpPr>
        <p:spPr bwMode="white">
          <a:xfrm>
            <a:off x="9552940" y="5805170"/>
            <a:ext cx="657860" cy="32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bldLvl="0" animBg="1"/>
      <p:bldP spid="2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560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15238" y="2165001"/>
            <a:ext cx="504761" cy="343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35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221"/>
          <a:stretch>
            <a:fillRect/>
          </a:stretch>
        </p:blipFill>
        <p:spPr>
          <a:xfrm>
            <a:off x="3863340" y="2996565"/>
            <a:ext cx="4364990" cy="3401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35730" y="3126740"/>
            <a:ext cx="4149090" cy="3140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COMMONDATA" val="eyJoZGlkIjoiMGI4MTk1OTY3ODM4ZTg3ZDU5ZmNiYWExM2RhNTY4NDAifQ=="/>
  <p:tag name="commondata" val="eyJoZGlkIjoiOWNiOTUzNzBmZTllNjFhNjUzMzRhNTA5NDdhZDA5OT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62</cp:revision>
  <dcterms:created xsi:type="dcterms:W3CDTF">2015-09-16T06:44:00Z</dcterms:created>
  <dcterms:modified xsi:type="dcterms:W3CDTF">2023-12-18T15:31:22Z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