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42845" y="3028950"/>
            <a:ext cx="73056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48571" y="2631151"/>
            <a:ext cx="533333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7619" y="2621616"/>
            <a:ext cx="523809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05714" y="3765858"/>
            <a:ext cx="542857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7619" y="3756323"/>
            <a:ext cx="523809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48571" y="4900565"/>
            <a:ext cx="533333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67619" y="4891030"/>
            <a:ext cx="523809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9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315131"/>
            <a:ext cx="3104761" cy="31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96708"/>
            <a:ext cx="2323809" cy="37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870" y="2912745"/>
            <a:ext cx="43268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764708"/>
            <a:ext cx="5628571" cy="4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63"/>
          <a:stretch>
            <a:fillRect/>
          </a:stretch>
        </p:blipFill>
        <p:spPr>
          <a:xfrm>
            <a:off x="839470" y="1772920"/>
            <a:ext cx="10032365" cy="490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015865" y="2874010"/>
            <a:ext cx="207073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8070" y="2787015"/>
            <a:ext cx="907415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5595" y="3932555"/>
            <a:ext cx="188912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719830" y="5876925"/>
            <a:ext cx="86677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12" b="78301"/>
          <a:stretch>
            <a:fillRect/>
          </a:stretch>
        </p:blipFill>
        <p:spPr>
          <a:xfrm>
            <a:off x="839470" y="725170"/>
            <a:ext cx="3162300" cy="93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8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9416" y="1252121"/>
            <a:ext cx="944606" cy="45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6822" y="3405556"/>
            <a:ext cx="376093" cy="6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0612" y="4175890"/>
            <a:ext cx="1005830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5976" y="5156316"/>
            <a:ext cx="446064" cy="3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85306" y="6171756"/>
            <a:ext cx="1014577" cy="33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205" y="1362710"/>
            <a:ext cx="12655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523" y="1372037"/>
            <a:ext cx="752380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7955" y="2419985"/>
            <a:ext cx="12115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62857" y="2429280"/>
            <a:ext cx="1190476" cy="4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00830" y="3763010"/>
            <a:ext cx="160845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700" y="3366770"/>
            <a:ext cx="1379855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1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15745" y="4219575"/>
            <a:ext cx="3799840" cy="152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03595" y="4531360"/>
            <a:ext cx="3655695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705" y="1332230"/>
            <a:ext cx="3152140" cy="127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4275" y="1619250"/>
            <a:ext cx="27635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4385" y="3821430"/>
            <a:ext cx="3407410" cy="137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68215" y="3790950"/>
            <a:ext cx="3206750" cy="129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5377142" y="5038666"/>
            <a:ext cx="285714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67619" y="5933904"/>
            <a:ext cx="304761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4076700"/>
            <a:ext cx="6565900" cy="54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9301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1392555" y="5507990"/>
            <a:ext cx="5866765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4474210"/>
            <a:ext cx="7255510" cy="89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2305549"/>
            <a:ext cx="390476" cy="33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095" y="2762766"/>
            <a:ext cx="371428" cy="2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1428" y="5106004"/>
            <a:ext cx="371428" cy="2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2023-12-18T03:55:31Z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