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8.png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1775460" y="2571750"/>
            <a:ext cx="8526145" cy="165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058963"/>
            <a:ext cx="476190" cy="2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142" y="3937311"/>
            <a:ext cx="628571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052830"/>
            <a:ext cx="3597910" cy="349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9047" y="3449248"/>
            <a:ext cx="723809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3916114"/>
            <a:ext cx="60952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565" y="1052830"/>
            <a:ext cx="3433445" cy="343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108000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4583430" y="2276475"/>
            <a:ext cx="3086100" cy="176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545" y="4076515"/>
            <a:ext cx="10800000" cy="269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007068" y="5097854"/>
            <a:ext cx="2828571" cy="2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6007068" y="5097854"/>
            <a:ext cx="3428571" cy="2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1797545" y="5565571"/>
            <a:ext cx="1342857" cy="1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5788025" y="5565775"/>
            <a:ext cx="159067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1797545" y="5995106"/>
            <a:ext cx="2628571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white">
          <a:xfrm>
            <a:off x="5788021" y="5995106"/>
            <a:ext cx="2371428" cy="2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2"/>
            </p:custDataLst>
          </p:nvPr>
        </p:nvSpPr>
        <p:spPr bwMode="white">
          <a:xfrm>
            <a:off x="1788160" y="6443980"/>
            <a:ext cx="980757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573398"/>
            <a:ext cx="9333332" cy="2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012514"/>
            <a:ext cx="1704761" cy="2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442084"/>
            <a:ext cx="9542857" cy="2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2814320"/>
            <a:ext cx="96926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4583430" y="4076700"/>
            <a:ext cx="3086100" cy="176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964055"/>
            <a:ext cx="98310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459061"/>
            <a:ext cx="1704761" cy="1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990" y="2878455"/>
            <a:ext cx="100018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3307715"/>
            <a:ext cx="101371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992630"/>
            <a:ext cx="97593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688896"/>
            <a:ext cx="2190476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385193"/>
            <a:ext cx="1342857" cy="1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814417"/>
            <a:ext cx="9961904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4234180"/>
            <a:ext cx="102349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2051050"/>
            <a:ext cx="65043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738353"/>
            <a:ext cx="3028571" cy="20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68007"/>
            <a:ext cx="6723809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588385"/>
            <a:ext cx="1013206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503170"/>
            <a:ext cx="848360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002410"/>
            <a:ext cx="1828571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431370"/>
            <a:ext cx="9961904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850640"/>
            <a:ext cx="99707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543672"/>
            <a:ext cx="723809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1543672"/>
            <a:ext cx="323809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2020066"/>
            <a:ext cx="609523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1904" y="2020066"/>
            <a:ext cx="742857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476" y="2477404"/>
            <a:ext cx="561904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3333" y="3458775"/>
            <a:ext cx="323809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8571" y="3458775"/>
            <a:ext cx="323809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3935169"/>
            <a:ext cx="571428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34285" y="4392507"/>
            <a:ext cx="876190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039806" y="2478039"/>
            <a:ext cx="561904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6675" y="1610995"/>
            <a:ext cx="5384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666" y="2383157"/>
            <a:ext cx="447619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952" y="2850365"/>
            <a:ext cx="333333" cy="1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523" y="3327108"/>
            <a:ext cx="619047" cy="2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515" y="4757420"/>
            <a:ext cx="73342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714" y="1639219"/>
            <a:ext cx="600000" cy="2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0952" y="1639219"/>
            <a:ext cx="466666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2592389"/>
            <a:ext cx="466666" cy="2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0000" y="3278672"/>
            <a:ext cx="190476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3955423"/>
            <a:ext cx="190476" cy="2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562871"/>
            <a:ext cx="27619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058441"/>
            <a:ext cx="247619" cy="1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0" y="2515890"/>
            <a:ext cx="27619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3001930"/>
            <a:ext cx="276190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3974009"/>
            <a:ext cx="247619" cy="1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553750"/>
            <a:ext cx="209523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984284"/>
            <a:ext cx="228571" cy="2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761" y="3928437"/>
            <a:ext cx="22857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506174"/>
            <a:ext cx="247619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2460057"/>
            <a:ext cx="219047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642593"/>
            <a:ext cx="5371428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3642593"/>
            <a:ext cx="3361904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4357930"/>
            <a:ext cx="3752380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0952" y="4357930"/>
            <a:ext cx="1590476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333" y="4815746"/>
            <a:ext cx="2552380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0952" y="4815746"/>
            <a:ext cx="1352380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3333" y="5254486"/>
            <a:ext cx="1352380" cy="2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00952" y="5254486"/>
            <a:ext cx="1476190" cy="2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2985319"/>
            <a:ext cx="1828571" cy="4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309740"/>
            <a:ext cx="2790476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739121"/>
            <a:ext cx="2066666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2857" y="3672329"/>
            <a:ext cx="1590476" cy="19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4178044"/>
            <a:ext cx="1257142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2857" y="4111252"/>
            <a:ext cx="1238094" cy="1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4616967"/>
            <a:ext cx="2219047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2857" y="4531091"/>
            <a:ext cx="1238094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