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46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4500" y="3067050"/>
            <a:ext cx="87630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2" b="62349"/>
          <a:stretch>
            <a:fillRect/>
          </a:stretch>
        </p:blipFill>
        <p:spPr>
          <a:xfrm>
            <a:off x="720090" y="972185"/>
            <a:ext cx="10000026" cy="258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6" r="20299"/>
          <a:stretch>
            <a:fillRect/>
          </a:stretch>
        </p:blipFill>
        <p:spPr>
          <a:xfrm>
            <a:off x="767080" y="1052830"/>
            <a:ext cx="8627501" cy="418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4975" y="1200785"/>
            <a:ext cx="420179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2132965"/>
            <a:ext cx="29914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075" y="2924810"/>
            <a:ext cx="37147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3734435"/>
            <a:ext cx="289369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4580890"/>
            <a:ext cx="776732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1141730"/>
            <a:ext cx="53721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1647825"/>
            <a:ext cx="701103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2480" y="2933700"/>
            <a:ext cx="342011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6598" y="4135146"/>
            <a:ext cx="5708118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659" y="4847056"/>
            <a:ext cx="3420020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705" y="5551170"/>
            <a:ext cx="227203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1195" y="6178550"/>
            <a:ext cx="577342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6" grpId="0" animBg="1"/>
      <p:bldP spid="17" grpId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3"/>
          <a:stretch>
            <a:fillRect/>
          </a:stretch>
        </p:blipFill>
        <p:spPr>
          <a:xfrm>
            <a:off x="647700" y="1844860"/>
            <a:ext cx="10800080" cy="275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799965" y="4664710"/>
            <a:ext cx="2509520" cy="219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69" b="64875"/>
          <a:stretch>
            <a:fillRect/>
          </a:stretch>
        </p:blipFill>
        <p:spPr>
          <a:xfrm>
            <a:off x="767080" y="764540"/>
            <a:ext cx="3511550" cy="108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048764"/>
            <a:ext cx="3019047" cy="36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2963537"/>
            <a:ext cx="2552380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3773493"/>
            <a:ext cx="2552380" cy="3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640580"/>
            <a:ext cx="77647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7967980" y="1988820"/>
            <a:ext cx="2808605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134931"/>
            <a:ext cx="5809523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002364"/>
            <a:ext cx="2542857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3822136"/>
            <a:ext cx="2552380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490" y="4679950"/>
            <a:ext cx="54571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4940" y="5448935"/>
            <a:ext cx="551561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7967980" y="1988820"/>
            <a:ext cx="2808605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815" y="1319530"/>
            <a:ext cx="848106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660015"/>
            <a:ext cx="526034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049211"/>
            <a:ext cx="2342857" cy="35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1820" y="4720590"/>
            <a:ext cx="49949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3071393"/>
            <a:ext cx="3704761" cy="39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3939540"/>
            <a:ext cx="39008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219880"/>
            <a:ext cx="5333333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8858"/>
            <a:ext cx="4933333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8303"/>
            <a:ext cx="3123809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27282"/>
            <a:ext cx="2428571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566285"/>
            <a:ext cx="893953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