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7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6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5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39695" y="3000375"/>
            <a:ext cx="6970395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2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72252"/>
            <a:ext cx="3066666" cy="419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011408"/>
            <a:ext cx="8180952" cy="419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907778"/>
            <a:ext cx="5380952" cy="34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606800"/>
            <a:ext cx="448437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4538345"/>
            <a:ext cx="448437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93"/>
          <a:stretch>
            <a:fillRect/>
          </a:stretch>
        </p:blipFill>
        <p:spPr>
          <a:xfrm>
            <a:off x="1055370" y="764540"/>
            <a:ext cx="3182620" cy="1005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1628775"/>
            <a:ext cx="9996170" cy="5267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2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07110"/>
            <a:ext cx="5733415" cy="10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383155"/>
            <a:ext cx="6162040" cy="993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872201"/>
            <a:ext cx="6542857" cy="36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702193"/>
            <a:ext cx="7009523" cy="372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5541645"/>
            <a:ext cx="917638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animBg="1"/>
      <p:bldP spid="10" grpId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20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095" y="3079113"/>
            <a:ext cx="2838095" cy="314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8095" y="3880007"/>
            <a:ext cx="3152380" cy="352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77142" y="3880007"/>
            <a:ext cx="3628571" cy="362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8095" y="4671366"/>
            <a:ext cx="7066667" cy="390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86840" y="5491480"/>
            <a:ext cx="877633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967980" y="1844675"/>
            <a:ext cx="3264535" cy="1895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3905333"/>
            <a:ext cx="4961904" cy="40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5890" y="4674870"/>
            <a:ext cx="726948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896225" y="2780665"/>
            <a:ext cx="3153410" cy="1830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735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56156" y="4216506"/>
            <a:ext cx="2184364" cy="272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2098" y="4905463"/>
            <a:ext cx="2136356" cy="280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2098" y="5570386"/>
            <a:ext cx="1912318" cy="344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96096" y="6251332"/>
            <a:ext cx="5248874" cy="352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896225" y="4292600"/>
            <a:ext cx="3153410" cy="1830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2859414"/>
            <a:ext cx="4961904" cy="381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5890" y="3698240"/>
            <a:ext cx="797052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583430" y="4761230"/>
            <a:ext cx="3153410" cy="1830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2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7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219693"/>
            <a:ext cx="4809523" cy="34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6815" y="2067560"/>
            <a:ext cx="3933190" cy="1007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410832"/>
            <a:ext cx="2866666" cy="352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220601"/>
            <a:ext cx="2904761" cy="381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5068570"/>
            <a:ext cx="593280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animBg="1"/>
      <p:bldP spid="9" grpId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1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2023-12-18T16:45:24Z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