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85950" y="2914650"/>
            <a:ext cx="84201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039113"/>
            <a:ext cx="3676190" cy="4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934727"/>
            <a:ext cx="2371428" cy="3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773173"/>
            <a:ext cx="2095238" cy="3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484370"/>
            <a:ext cx="765619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150"/>
            <a:ext cx="8369935" cy="616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877200"/>
            <a:ext cx="4638095" cy="40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715488"/>
            <a:ext cx="6476190" cy="37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840" y="4534535"/>
            <a:ext cx="658431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7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879" y="2706545"/>
            <a:ext cx="7559619" cy="3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879" y="3451090"/>
            <a:ext cx="2012625" cy="29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4605" y="4123055"/>
            <a:ext cx="429704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8065" y="4869815"/>
            <a:ext cx="483806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4517" y="5586545"/>
            <a:ext cx="4188879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1115" y="6290310"/>
            <a:ext cx="685990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881904" y="5036963"/>
            <a:ext cx="542857" cy="36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8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36420" y="2552065"/>
            <a:ext cx="81343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1870" y="2552065"/>
            <a:ext cx="87884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0038" y="4399902"/>
            <a:ext cx="486454" cy="35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74570" y="4399902"/>
            <a:ext cx="495809" cy="35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3089773"/>
            <a:ext cx="1104761" cy="3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39190" y="1010285"/>
            <a:ext cx="260921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428875"/>
            <a:ext cx="1885950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821196"/>
            <a:ext cx="2314285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39190" y="1275080"/>
            <a:ext cx="2837815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557780"/>
            <a:ext cx="241998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865880"/>
            <a:ext cx="272796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4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/>
          <a:stretch>
            <a:fillRect/>
          </a:stretch>
        </p:blipFill>
        <p:spPr>
          <a:xfrm>
            <a:off x="3431540" y="2060575"/>
            <a:ext cx="5299075" cy="318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2023-12-18T15:03:39Z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