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4435" y="1484630"/>
            <a:ext cx="71913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7350" y="3212465"/>
            <a:ext cx="6638925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48571" y="3138685"/>
            <a:ext cx="1819047" cy="40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5405" y="2767330"/>
            <a:ext cx="3779520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05714" y="2297969"/>
            <a:ext cx="1885715" cy="36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5714" y="3156510"/>
            <a:ext cx="1885715" cy="36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5714" y="4005512"/>
            <a:ext cx="1876190" cy="36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2380" y="4873593"/>
            <a:ext cx="1885714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6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35929" y="4242299"/>
            <a:ext cx="3343805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4436" y="4924296"/>
            <a:ext cx="2752272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4436" y="5622727"/>
            <a:ext cx="1174850" cy="27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0035" y="6255385"/>
            <a:ext cx="376999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077460" y="3619500"/>
            <a:ext cx="446976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41693" y="5393647"/>
            <a:ext cx="2649735" cy="32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639935" y="5168265"/>
            <a:ext cx="7251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59940" y="6164580"/>
            <a:ext cx="257048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animBg="1"/>
      <p:bldP spid="19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0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0913" y="2122230"/>
            <a:ext cx="1731958" cy="33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5360" y="2980479"/>
            <a:ext cx="1519882" cy="33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3830" y="4688205"/>
            <a:ext cx="74422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3310" y="4688205"/>
            <a:ext cx="59944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2930" y="2379980"/>
            <a:ext cx="100965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9047" y="3575151"/>
            <a:ext cx="1228571" cy="48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7370" y="3329940"/>
            <a:ext cx="107823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3420" y="4576445"/>
            <a:ext cx="121602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1391294"/>
            <a:ext cx="295238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1686705"/>
            <a:ext cx="809523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1982117"/>
            <a:ext cx="571428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0952" y="2906470"/>
            <a:ext cx="571428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6666" y="2906470"/>
            <a:ext cx="108571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39047" y="2400571"/>
            <a:ext cx="409523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2857" y="4495809"/>
            <a:ext cx="485714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2240092"/>
            <a:ext cx="476191" cy="48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5238" y="4108859"/>
            <a:ext cx="409523" cy="35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5511800" y="2348865"/>
            <a:ext cx="50546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55765" y="2348865"/>
            <a:ext cx="75311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77095" y="2348865"/>
            <a:ext cx="82867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20000" y="3879726"/>
            <a:ext cx="1352380" cy="3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15238" y="3879726"/>
            <a:ext cx="1085714" cy="3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24761" y="3879726"/>
            <a:ext cx="1085714" cy="3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520000" y="3879726"/>
            <a:ext cx="1342857" cy="3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415030" y="5042535"/>
            <a:ext cx="16160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24761" y="5042816"/>
            <a:ext cx="1047619" cy="4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104130" y="4940935"/>
            <a:ext cx="132588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animBg="1"/>
      <p:bldP spid="19" grpId="0" animBg="1"/>
      <p:bldP spid="20" grpId="0" animBg="1"/>
      <p:bldP spid="21" grpId="0" animBg="1"/>
      <p:bldP spid="22" grpId="0" bldLvl="0" animBg="1"/>
      <p:bldP spid="23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88390" y="4766945"/>
            <a:ext cx="2578735" cy="172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35955" y="4767580"/>
            <a:ext cx="2729230" cy="172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2023-12-18T14:37:44Z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