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2996565"/>
            <a:ext cx="9892665" cy="871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58095" y="3042036"/>
            <a:ext cx="2361904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1195" y="2670810"/>
            <a:ext cx="338201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29765" y="4167505"/>
            <a:ext cx="150812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72555" y="4264025"/>
            <a:ext cx="16586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099167" y="3942000"/>
            <a:ext cx="2617621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93850" y="3651250"/>
            <a:ext cx="158432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28521" y="4986000"/>
            <a:ext cx="1070436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99167" y="4986000"/>
            <a:ext cx="1052445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99167" y="6003000"/>
            <a:ext cx="638663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93850" y="5773420"/>
            <a:ext cx="108331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15" grpId="0" animBg="1"/>
      <p:bldP spid="16" grpId="0" animBg="1"/>
      <p:bldP spid="20" grpId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53380" y="2992755"/>
            <a:ext cx="46024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20975"/>
            <a:ext cx="351409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117249"/>
            <a:ext cx="1419047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53333" y="4126780"/>
            <a:ext cx="1361904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796790"/>
            <a:ext cx="98107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53333" y="5203790"/>
            <a:ext cx="904761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animBg="1"/>
      <p:bldP spid="12" grpId="0" animBg="1"/>
      <p:bldP spid="15" grpId="0" bldLvl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95843"/>
            <a:ext cx="3333333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15185"/>
            <a:ext cx="432498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62683"/>
            <a:ext cx="4285714" cy="34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0000" y="3800865"/>
            <a:ext cx="2352380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619" y="4629523"/>
            <a:ext cx="1438095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420360"/>
            <a:ext cx="432498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999297" y="3910960"/>
            <a:ext cx="507265" cy="34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7091" y="4183086"/>
            <a:ext cx="280807" cy="34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1311" y="4192157"/>
            <a:ext cx="271749" cy="33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86350" y="5652770"/>
            <a:ext cx="54356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80011" y="5652566"/>
            <a:ext cx="3940366" cy="40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30228" y="5942834"/>
            <a:ext cx="516323" cy="34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0952" y="3528720"/>
            <a:ext cx="257141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476" y="3824460"/>
            <a:ext cx="1104761" cy="3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04" y="4129740"/>
            <a:ext cx="295238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2153528"/>
            <a:ext cx="828571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0476" y="3992520"/>
            <a:ext cx="304761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0476" y="3992520"/>
            <a:ext cx="295238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0715" y="4907280"/>
            <a:ext cx="5715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434285" y="3174666"/>
            <a:ext cx="2028571" cy="46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4285" y="5014989"/>
            <a:ext cx="2028571" cy="46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305" y="3049270"/>
            <a:ext cx="22123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305" y="4887595"/>
            <a:ext cx="237363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20000" y="3290746"/>
            <a:ext cx="419048" cy="36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3333" y="5094216"/>
            <a:ext cx="485714" cy="48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9523" y="2791330"/>
            <a:ext cx="476190" cy="4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806565" y="3764915"/>
            <a:ext cx="356108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1430" y="3611880"/>
            <a:ext cx="311531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91428" y="5356286"/>
            <a:ext cx="980952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05445" y="5081270"/>
            <a:ext cx="120967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20" grpId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