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8595" y="3014345"/>
            <a:ext cx="67341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8595" y="3014345"/>
            <a:ext cx="67341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4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86610" y="5609590"/>
            <a:ext cx="808355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2976245"/>
            <a:ext cx="9201785" cy="151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199515" y="3644900"/>
            <a:ext cx="9721305" cy="283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2814633"/>
            <a:ext cx="8095237" cy="41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05714" y="1239218"/>
            <a:ext cx="5114285" cy="34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59962"/>
            <a:ext cx="2380952" cy="3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80705"/>
            <a:ext cx="1209523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25101"/>
            <a:ext cx="1419047" cy="41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55160"/>
            <a:ext cx="838962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958095" y="3925415"/>
            <a:ext cx="1647618" cy="4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0476" y="4820966"/>
            <a:ext cx="1076190" cy="4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18400" y="4765675"/>
            <a:ext cx="69659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1428" y="1478064"/>
            <a:ext cx="542857" cy="42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333" y="3607354"/>
            <a:ext cx="504761" cy="35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2078558"/>
            <a:ext cx="542857" cy="43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0952" y="3843327"/>
            <a:ext cx="1028571" cy="44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86965" y="4140200"/>
            <a:ext cx="84626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7619" y="4960711"/>
            <a:ext cx="4819047" cy="41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849610" y="4140200"/>
            <a:ext cx="7131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766695"/>
            <a:ext cx="90049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515" y="3700145"/>
            <a:ext cx="8547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6170" y="3700145"/>
            <a:ext cx="71818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62857" y="2182777"/>
            <a:ext cx="352380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069050"/>
            <a:ext cx="371428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1153555"/>
            <a:ext cx="333333" cy="37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2023-12-18T05:48:19Z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