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81175" y="2895600"/>
            <a:ext cx="862965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4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3435" y="2828925"/>
            <a:ext cx="67322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248" y="3763312"/>
            <a:ext cx="6508713" cy="4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700" y="4584836"/>
            <a:ext cx="7319971" cy="4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625" y="5424170"/>
            <a:ext cx="547814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2700" y="6209212"/>
            <a:ext cx="4130888" cy="42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3" grpId="0" bldLvl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10193655" cy="598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2829560"/>
            <a:ext cx="647319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3867785"/>
            <a:ext cx="48602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142" y="4753517"/>
            <a:ext cx="1904761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238" y="5534586"/>
            <a:ext cx="3685714" cy="4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5890" y="2058670"/>
            <a:ext cx="579882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2887345"/>
            <a:ext cx="481457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7619" y="3773806"/>
            <a:ext cx="1904761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05714" y="4555262"/>
            <a:ext cx="3685714" cy="4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1229727"/>
            <a:ext cx="5133333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69727"/>
            <a:ext cx="2847619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00181"/>
            <a:ext cx="2104761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711575"/>
            <a:ext cx="627189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764540"/>
            <a:ext cx="10188575" cy="343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076700"/>
            <a:ext cx="5793740" cy="268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3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217" y="1068869"/>
            <a:ext cx="2382623" cy="32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217" y="1724600"/>
            <a:ext cx="5480035" cy="2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245" y="2380615"/>
            <a:ext cx="315468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217" y="3036062"/>
            <a:ext cx="4571659" cy="2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245" y="3684270"/>
            <a:ext cx="681990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0245" y="4340225"/>
            <a:ext cx="641985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0245" y="4995545"/>
            <a:ext cx="641985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0245" y="5651500"/>
            <a:ext cx="777430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bldLvl="0" animBg="1"/>
      <p:bldP spid="12" grpId="0" animBg="1"/>
      <p:bldP spid="13" grpId="0" bldLvl="0" animBg="1"/>
      <p:bldP spid="15" grpId="0" bldLvl="0" animBg="1"/>
      <p:bldP spid="17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