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9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9605" y="2996565"/>
            <a:ext cx="8268970" cy="10090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8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0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9660"/>
            <a:ext cx="760222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40890"/>
            <a:ext cx="459613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4061" y="2929832"/>
            <a:ext cx="1378984" cy="33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2809" y="3724315"/>
            <a:ext cx="4580873" cy="37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603750"/>
            <a:ext cx="285242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219" y="5407862"/>
            <a:ext cx="2824085" cy="41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6259195"/>
            <a:ext cx="670623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23835" y="3213100"/>
            <a:ext cx="3444240" cy="149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bldLvl="0" animBg="1"/>
      <p:bldP spid="11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1229374"/>
            <a:ext cx="6704761" cy="3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25419"/>
            <a:ext cx="2609523" cy="34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45205"/>
            <a:ext cx="2885714" cy="3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797935"/>
            <a:ext cx="665099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2039354"/>
            <a:ext cx="4409523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4285" y="2916110"/>
            <a:ext cx="2542857" cy="35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4285" y="3754746"/>
            <a:ext cx="2590476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4612640"/>
            <a:ext cx="766889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10206355" cy="4483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03520" y="4725035"/>
            <a:ext cx="3599180" cy="1953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60"/>
          <a:stretch>
            <a:fillRect/>
          </a:stretch>
        </p:blipFill>
        <p:spPr>
          <a:xfrm>
            <a:off x="1631315" y="884555"/>
            <a:ext cx="3768725" cy="2328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212915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277475" y="3441613"/>
            <a:ext cx="8333333" cy="38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801284" y="4356405"/>
            <a:ext cx="3771428" cy="3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801284" y="5214023"/>
            <a:ext cx="2847619" cy="38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801370" y="5980430"/>
            <a:ext cx="689800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23365" y="980440"/>
            <a:ext cx="398462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77290" y="1275080"/>
            <a:ext cx="6257290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595880"/>
            <a:ext cx="6104890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000830"/>
            <a:ext cx="3266666" cy="4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848522"/>
            <a:ext cx="6761904" cy="4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96225" y="2780665"/>
            <a:ext cx="3863340" cy="1929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911985" y="3554095"/>
            <a:ext cx="688848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60816" y="4795659"/>
            <a:ext cx="4759183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60816" y="5563659"/>
            <a:ext cx="2065306" cy="29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36065" y="6266180"/>
            <a:ext cx="452501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animBg="1"/>
      <p:bldP spid="16" grpId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2023-12-18T06:57:08Z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