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46910" y="3023870"/>
            <a:ext cx="8298180" cy="948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56080" y="2901950"/>
            <a:ext cx="599503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7450" y="3747770"/>
            <a:ext cx="459994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238" y="4725214"/>
            <a:ext cx="3447619" cy="3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96365" y="5472430"/>
            <a:ext cx="762508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71945" y="4220845"/>
            <a:ext cx="4965065" cy="97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965" y="1970405"/>
            <a:ext cx="57651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965" y="2853690"/>
            <a:ext cx="788670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17240" y="4796790"/>
            <a:ext cx="5556885" cy="109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043809" y="4022305"/>
            <a:ext cx="1523809" cy="48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72380" y="4956461"/>
            <a:ext cx="504760" cy="4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48571" y="5871552"/>
            <a:ext cx="552380" cy="4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6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7323" y="1995815"/>
            <a:ext cx="1181692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6770" y="3594100"/>
            <a:ext cx="5295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6241" y="6007838"/>
            <a:ext cx="732316" cy="31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41804" y="3491040"/>
            <a:ext cx="2096304" cy="2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0385" y="4086225"/>
            <a:ext cx="56051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2519" y="4896480"/>
            <a:ext cx="3939209" cy="28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9483" y="5587680"/>
            <a:ext cx="2234522" cy="33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3500" y="6270625"/>
            <a:ext cx="30759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0" grpId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8"/>
          <a:stretch>
            <a:fillRect/>
          </a:stretch>
        </p:blipFill>
        <p:spPr>
          <a:xfrm>
            <a:off x="720090" y="972185"/>
            <a:ext cx="10800080" cy="188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42590" y="3644900"/>
            <a:ext cx="6306820" cy="1416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513842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77738"/>
            <a:ext cx="3371428" cy="34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761" y="2954703"/>
            <a:ext cx="4180952" cy="34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831668"/>
            <a:ext cx="2857142" cy="35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689569"/>
            <a:ext cx="1971428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585460"/>
            <a:ext cx="64820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36180" y="2276475"/>
            <a:ext cx="4220845" cy="94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5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9375" y="2935605"/>
            <a:ext cx="285242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9750" y="3675380"/>
            <a:ext cx="61493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320" y="4589618"/>
            <a:ext cx="2977690" cy="3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8425" y="5416550"/>
            <a:ext cx="27241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7534" y="6205800"/>
            <a:ext cx="6171428" cy="41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43700" y="4872990"/>
            <a:ext cx="4965065" cy="97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1969" y="3708231"/>
            <a:ext cx="3827027" cy="40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4533739"/>
            <a:ext cx="3132046" cy="39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5295900"/>
            <a:ext cx="333819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7475" y="6184900"/>
            <a:ext cx="76860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71945" y="4220845"/>
            <a:ext cx="4965065" cy="97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2023-12-18T07:02:40Z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