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2920" y="3052445"/>
            <a:ext cx="61055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3420719"/>
            <a:ext cx="571428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3420719"/>
            <a:ext cx="580952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3420719"/>
            <a:ext cx="571428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857" y="3420719"/>
            <a:ext cx="561904" cy="36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3051810"/>
            <a:ext cx="9368790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8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85900" y="6112510"/>
            <a:ext cx="73920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3"/>
          <a:stretch>
            <a:fillRect/>
          </a:stretch>
        </p:blipFill>
        <p:spPr>
          <a:xfrm>
            <a:off x="622935" y="980440"/>
            <a:ext cx="10801112" cy="462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39695" y="4725035"/>
            <a:ext cx="98869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" t="72652"/>
          <a:stretch>
            <a:fillRect/>
          </a:stretch>
        </p:blipFill>
        <p:spPr>
          <a:xfrm>
            <a:off x="622935" y="1124585"/>
            <a:ext cx="9989748" cy="17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481830" y="2191385"/>
            <a:ext cx="119253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4"/>
          <a:stretch>
            <a:fillRect/>
          </a:stretch>
        </p:blipFill>
        <p:spPr>
          <a:xfrm>
            <a:off x="767080" y="2997200"/>
            <a:ext cx="10800954" cy="2970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135505" y="4130675"/>
            <a:ext cx="8083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167755" y="5085080"/>
            <a:ext cx="80835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551180" y="1053015"/>
            <a:ext cx="10800954" cy="412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7260" y="2493010"/>
            <a:ext cx="112268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205" y="4436745"/>
            <a:ext cx="8483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1238776"/>
            <a:ext cx="2228571" cy="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714" y="1229248"/>
            <a:ext cx="2228571" cy="4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2153437"/>
            <a:ext cx="3276190" cy="47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2857" y="3096681"/>
            <a:ext cx="2133333" cy="4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3115737"/>
            <a:ext cx="2190477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4116147"/>
            <a:ext cx="504761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1143704"/>
            <a:ext cx="2209523" cy="4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523" y="1124625"/>
            <a:ext cx="2780952" cy="4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07154"/>
            <a:ext cx="1095238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505" y="2078355"/>
            <a:ext cx="27425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3022909"/>
            <a:ext cx="2142857" cy="4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476" y="3003830"/>
            <a:ext cx="1628571" cy="4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967281"/>
            <a:ext cx="2161904" cy="45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39047" y="4921192"/>
            <a:ext cx="552380" cy="4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63065" y="3954145"/>
            <a:ext cx="74104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2590" y="4968875"/>
            <a:ext cx="44735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3333" y="5846719"/>
            <a:ext cx="1600000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26855" y="4004945"/>
            <a:ext cx="22193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146165" y="4796790"/>
            <a:ext cx="54698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animBg="1"/>
      <p:bldP spid="2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