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2625" y="2299970"/>
            <a:ext cx="8286750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3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759" y="1171480"/>
            <a:ext cx="2950054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070" y="1910080"/>
            <a:ext cx="460375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070" y="3079115"/>
            <a:ext cx="460375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070" y="4247515"/>
            <a:ext cx="439610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070" y="5418455"/>
            <a:ext cx="9150985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76325"/>
            <a:ext cx="47218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760" y="2030095"/>
            <a:ext cx="295783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43809" y="3458326"/>
            <a:ext cx="2133333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9047" y="4296628"/>
            <a:ext cx="1447619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096510"/>
            <a:ext cx="47218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animBg="1"/>
      <p:bldP spid="14" grpId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33502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0610"/>
            <a:ext cx="5228571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047" y="2900134"/>
            <a:ext cx="2847619" cy="31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285" y="3740114"/>
            <a:ext cx="1685714" cy="3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42155"/>
            <a:ext cx="35991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85306" y="5400255"/>
            <a:ext cx="261224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9591" y="6225446"/>
            <a:ext cx="253061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3188" y="2336210"/>
            <a:ext cx="25572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1278" y="2336210"/>
            <a:ext cx="30307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4775" y="2923578"/>
            <a:ext cx="293606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4980" y="2933052"/>
            <a:ext cx="303078" cy="35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1223" y="4221473"/>
            <a:ext cx="57774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8563" y="5822526"/>
            <a:ext cx="54932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1334610"/>
            <a:ext cx="1009523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5330" y="2249170"/>
            <a:ext cx="816610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714" y="4874830"/>
            <a:ext cx="533333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2306696"/>
            <a:ext cx="571428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3288651"/>
            <a:ext cx="838095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0"/>
          <a:stretch>
            <a:fillRect/>
          </a:stretch>
        </p:blipFill>
        <p:spPr>
          <a:xfrm>
            <a:off x="720090" y="908870"/>
            <a:ext cx="10800080" cy="288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20000" y="3252902"/>
            <a:ext cx="409523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3040380" y="3830955"/>
            <a:ext cx="6111240" cy="295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2204666"/>
            <a:ext cx="333333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428" y="2222710"/>
            <a:ext cx="371427" cy="37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