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13.xml"/><Relationship Id="rId2" Type="http://schemas.openxmlformats.org/officeDocument/2006/relationships/image" Target="../media/image14.png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780" y="1916430"/>
            <a:ext cx="80581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3716020"/>
            <a:ext cx="79724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1219720"/>
            <a:ext cx="1085714" cy="47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6190" y="1238776"/>
            <a:ext cx="1057142" cy="45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4771390"/>
            <a:ext cx="9010015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3053080"/>
            <a:ext cx="30092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710476" y="4020844"/>
            <a:ext cx="1038095" cy="4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3004099"/>
            <a:ext cx="1495238" cy="43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5040" y="4864735"/>
            <a:ext cx="17621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2115794"/>
            <a:ext cx="733333" cy="4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2134858"/>
            <a:ext cx="2104762" cy="47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3809" y="3049894"/>
            <a:ext cx="742857" cy="4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6666" y="3974461"/>
            <a:ext cx="742857" cy="41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6666" y="4908560"/>
            <a:ext cx="742857" cy="42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1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05"/>
          <a:stretch>
            <a:fillRect/>
          </a:stretch>
        </p:blipFill>
        <p:spPr>
          <a:xfrm>
            <a:off x="2567305" y="1772920"/>
            <a:ext cx="2519680" cy="324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940750"/>
            <a:ext cx="10800000" cy="1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3709275" y="5150490"/>
            <a:ext cx="980952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8271180" y="5150490"/>
            <a:ext cx="1504761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2928322" y="6084791"/>
            <a:ext cx="2628571" cy="4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7490227" y="6084791"/>
            <a:ext cx="3352380" cy="4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4" r="20889"/>
          <a:stretch>
            <a:fillRect/>
          </a:stretch>
        </p:blipFill>
        <p:spPr>
          <a:xfrm>
            <a:off x="6887845" y="1808480"/>
            <a:ext cx="2983865" cy="324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43809" y="5193009"/>
            <a:ext cx="333333" cy="37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2250374"/>
            <a:ext cx="428571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85287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390473" y="3148254"/>
            <a:ext cx="361904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999996" y="5025376"/>
            <a:ext cx="371428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0" t="90026" r="58972"/>
          <a:stretch>
            <a:fillRect/>
          </a:stretch>
        </p:blipFill>
        <p:spPr>
          <a:xfrm>
            <a:off x="1424940" y="4293235"/>
            <a:ext cx="3698240" cy="76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38"/>
          <a:stretch>
            <a:fillRect/>
          </a:stretch>
        </p:blipFill>
        <p:spPr>
          <a:xfrm>
            <a:off x="720090" y="692785"/>
            <a:ext cx="10801048" cy="2901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15415" y="4292600"/>
            <a:ext cx="345884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99555" y="3933190"/>
            <a:ext cx="4753610" cy="221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5" b="39685"/>
          <a:stretch>
            <a:fillRect/>
          </a:stretch>
        </p:blipFill>
        <p:spPr>
          <a:xfrm>
            <a:off x="767080" y="692785"/>
            <a:ext cx="3291840" cy="106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12"/>
          <a:stretch>
            <a:fillRect/>
          </a:stretch>
        </p:blipFill>
        <p:spPr>
          <a:xfrm>
            <a:off x="695960" y="1628775"/>
            <a:ext cx="10188575" cy="95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9"/>
          <a:stretch>
            <a:fillRect/>
          </a:stretch>
        </p:blipFill>
        <p:spPr>
          <a:xfrm>
            <a:off x="3071495" y="2493010"/>
            <a:ext cx="6071235" cy="427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2023-12-18T03:48:41Z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