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3.png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2275" y="3048000"/>
            <a:ext cx="62674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20000" y="3155936"/>
            <a:ext cx="8123809" cy="38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0290" y="3995420"/>
            <a:ext cx="801179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3852823"/>
            <a:ext cx="5819047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890" y="4692015"/>
            <a:ext cx="40760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3127880"/>
            <a:ext cx="8400000" cy="39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67338"/>
            <a:ext cx="4914285" cy="41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107475" y="6093044"/>
            <a:ext cx="751467" cy="35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24761" y="2394709"/>
            <a:ext cx="990476" cy="36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2172398"/>
            <a:ext cx="304761" cy="36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6666" y="3077460"/>
            <a:ext cx="4571428" cy="4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4761" y="4906639"/>
            <a:ext cx="295238" cy="36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213167"/>
            <a:ext cx="3723809" cy="42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3072437"/>
            <a:ext cx="3695238" cy="42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031870"/>
            <a:ext cx="4657142" cy="42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2225" y="2891155"/>
            <a:ext cx="404622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39047" y="4067462"/>
            <a:ext cx="6761904" cy="32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1165" y="4712335"/>
            <a:ext cx="320929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2590" y="5673090"/>
            <a:ext cx="606298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4"/>
          <a:stretch>
            <a:fillRect/>
          </a:stretch>
        </p:blipFill>
        <p:spPr>
          <a:xfrm>
            <a:off x="6311900" y="4293235"/>
            <a:ext cx="4785360" cy="2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1775460" y="4796790"/>
            <a:ext cx="4295865" cy="162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737274" y="5035428"/>
            <a:ext cx="2600000" cy="42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775460" y="5885815"/>
            <a:ext cx="44335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2023-12-18T07:12:59Z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