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71395" y="3019425"/>
            <a:ext cx="7648575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4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2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315497"/>
            <a:ext cx="3990476" cy="36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145665"/>
            <a:ext cx="509714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966191"/>
            <a:ext cx="6304761" cy="410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805555"/>
            <a:ext cx="9285605" cy="1442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3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7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40460"/>
            <a:ext cx="493331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46175" y="2060575"/>
            <a:ext cx="7030720" cy="85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355" y="3343275"/>
            <a:ext cx="540067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243866"/>
            <a:ext cx="2657142" cy="381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59130" y="5006340"/>
            <a:ext cx="654621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13" grpId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58095" y="3811168"/>
            <a:ext cx="5819047" cy="41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6365" y="4525645"/>
            <a:ext cx="9385300" cy="166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841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64726" y="4176450"/>
            <a:ext cx="5879839" cy="344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2736" y="4857396"/>
            <a:ext cx="3909212" cy="344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96670" y="5562600"/>
            <a:ext cx="7625715" cy="128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34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7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10476" y="1172296"/>
            <a:ext cx="2904761" cy="400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992559"/>
            <a:ext cx="4933333" cy="400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5238" y="2841436"/>
            <a:ext cx="3276190" cy="352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652161"/>
            <a:ext cx="2171428" cy="333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453349"/>
            <a:ext cx="3066666" cy="400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5180965"/>
            <a:ext cx="9410065" cy="1313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2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0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337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4561" y="1249001"/>
            <a:ext cx="4779724" cy="301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7429" y="1965946"/>
            <a:ext cx="4600586" cy="29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7705" y="2647315"/>
            <a:ext cx="219011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94561" y="3399835"/>
            <a:ext cx="4983290" cy="29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7429" y="4116780"/>
            <a:ext cx="4796009" cy="29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7429" y="4833725"/>
            <a:ext cx="2393933" cy="29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7705" y="5526405"/>
            <a:ext cx="8134350" cy="119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bldLvl="0" animBg="1"/>
      <p:bldP spid="9" grpId="0" animBg="1"/>
      <p:bldP spid="11" grpId="0" animBg="1"/>
      <p:bldP spid="12" grpId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2023-12-18T16:50:07Z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