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6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5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52875" y="3042920"/>
            <a:ext cx="4286250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6"/>
          <a:stretch>
            <a:fillRect/>
          </a:stretch>
        </p:blipFill>
        <p:spPr>
          <a:xfrm>
            <a:off x="839470" y="1556385"/>
            <a:ext cx="8611870" cy="4224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660" b="78445"/>
          <a:stretch>
            <a:fillRect/>
          </a:stretch>
        </p:blipFill>
        <p:spPr>
          <a:xfrm>
            <a:off x="839470" y="692785"/>
            <a:ext cx="3233420" cy="962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white">
          <a:xfrm>
            <a:off x="5951855" y="5156835"/>
            <a:ext cx="4262120" cy="97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527800" y="5085080"/>
            <a:ext cx="2385060" cy="1619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363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831" y="1213623"/>
            <a:ext cx="2361038" cy="272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8831" y="1915112"/>
            <a:ext cx="2361038" cy="272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5220" y="2423795"/>
            <a:ext cx="5314315" cy="862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8975" y="3622675"/>
            <a:ext cx="3490595" cy="895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8831" y="4814598"/>
            <a:ext cx="2392207" cy="311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8831" y="5508292"/>
            <a:ext cx="2127272" cy="350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8975" y="6209665"/>
            <a:ext cx="428815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519420" y="692785"/>
            <a:ext cx="2927985" cy="1988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  <p:bldP spid="11" grpId="0" bldLvl="0" animBg="1"/>
      <p:bldP spid="14" grpId="0" animBg="1"/>
      <p:bldP spid="15" grpId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65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157533" y="3752986"/>
            <a:ext cx="748521" cy="344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57533" y="4579533"/>
            <a:ext cx="989424" cy="344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16630" y="5423300"/>
            <a:ext cx="998028" cy="327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16630" y="6249847"/>
            <a:ext cx="998028" cy="327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29523" y="3202706"/>
            <a:ext cx="1352380" cy="39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34285" y="5052095"/>
            <a:ext cx="1247619" cy="39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958095" y="3268778"/>
            <a:ext cx="352380" cy="381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29523" y="5117637"/>
            <a:ext cx="419047" cy="381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05714" y="3126115"/>
            <a:ext cx="419047" cy="381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67619" y="1286569"/>
            <a:ext cx="6257142" cy="42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182614"/>
            <a:ext cx="2857142" cy="343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030997"/>
            <a:ext cx="1885714" cy="352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841115"/>
            <a:ext cx="6029325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077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864136" y="4266720"/>
            <a:ext cx="5774436" cy="30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95425" y="4980940"/>
            <a:ext cx="261239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95555" y="5664480"/>
            <a:ext cx="2211486" cy="29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23975" y="6332855"/>
            <a:ext cx="691578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10" grpId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767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47201" y="3471918"/>
            <a:ext cx="3240704" cy="30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0606" y="4208571"/>
            <a:ext cx="2090019" cy="289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10606" y="4898204"/>
            <a:ext cx="1902152" cy="30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10606" y="5627020"/>
            <a:ext cx="1831702" cy="282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15415" y="6236970"/>
            <a:ext cx="4725035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2023-12-18T06:33:58Z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