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2900045"/>
            <a:ext cx="84582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05714" y="2248380"/>
            <a:ext cx="1380952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0510" y="2857500"/>
            <a:ext cx="3291840" cy="165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20335" y="2937510"/>
            <a:ext cx="3974465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1410721"/>
            <a:ext cx="1609523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708910"/>
            <a:ext cx="2796540" cy="318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3719830" y="2137410"/>
            <a:ext cx="4850765" cy="430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2634" y="1487454"/>
            <a:ext cx="1210848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5375" y="1371600"/>
            <a:ext cx="15227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42620" y="2780665"/>
            <a:ext cx="3306445" cy="381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white">
          <a:xfrm>
            <a:off x="5290820" y="3088640"/>
            <a:ext cx="2938780" cy="28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3195" y="4929505"/>
            <a:ext cx="817308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9700" y="5534660"/>
            <a:ext cx="92011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9700" y="6195060"/>
            <a:ext cx="111696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29815" y="5516880"/>
            <a:ext cx="71329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2711450" y="6233160"/>
            <a:ext cx="71329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720090" y="692785"/>
            <a:ext cx="3296285" cy="98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556385"/>
            <a:ext cx="10008870" cy="528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671945" y="2636520"/>
            <a:ext cx="113220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503295" y="2708910"/>
            <a:ext cx="73342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863340" y="4229100"/>
            <a:ext cx="9239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6958965" y="4246880"/>
            <a:ext cx="9874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3071495" y="6236970"/>
            <a:ext cx="7829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7946390" y="6191250"/>
            <a:ext cx="8382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4649" y="2302632"/>
            <a:ext cx="509960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9652" y="2293518"/>
            <a:ext cx="500853" cy="37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4649" y="3633265"/>
            <a:ext cx="509960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1206" y="4681367"/>
            <a:ext cx="509960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4980" y="5866130"/>
            <a:ext cx="436880" cy="22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20000" y="2288762"/>
            <a:ext cx="419048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0000" y="3137978"/>
            <a:ext cx="419048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20000" y="4874578"/>
            <a:ext cx="419048" cy="35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2117302"/>
            <a:ext cx="476190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4436539"/>
            <a:ext cx="476190" cy="47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405714" y="3184802"/>
            <a:ext cx="333333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2164307"/>
            <a:ext cx="34285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761" y="1505739"/>
            <a:ext cx="333333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291428" y="2306621"/>
            <a:ext cx="838095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1904" y="2316154"/>
            <a:ext cx="561904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095" y="3174124"/>
            <a:ext cx="561904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34285" y="3174124"/>
            <a:ext cx="809523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20000" y="4032095"/>
            <a:ext cx="542857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5238" y="4032095"/>
            <a:ext cx="838095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4761" y="4890066"/>
            <a:ext cx="304761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00952" y="4890066"/>
            <a:ext cx="819047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