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4575" y="3042920"/>
            <a:ext cx="75628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2177" y="3797488"/>
            <a:ext cx="3976357" cy="33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2726" y="4606069"/>
            <a:ext cx="3313631" cy="3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5490" y="5396479"/>
            <a:ext cx="2632748" cy="32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4615" y="6169025"/>
            <a:ext cx="500888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220092"/>
            <a:ext cx="5590476" cy="3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0247"/>
            <a:ext cx="3542857" cy="33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99486"/>
            <a:ext cx="3266666" cy="3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29355"/>
            <a:ext cx="30435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31360"/>
            <a:ext cx="500062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4002916"/>
            <a:ext cx="5361904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4851400"/>
            <a:ext cx="804926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378" y="4530952"/>
            <a:ext cx="5207170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0000" y="5365115"/>
            <a:ext cx="8743950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305333"/>
            <a:ext cx="4666666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91047"/>
            <a:ext cx="3542857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76761"/>
            <a:ext cx="3971428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52952"/>
            <a:ext cx="350476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395" y="4791075"/>
            <a:ext cx="79946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162536"/>
            <a:ext cx="3990476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000673"/>
            <a:ext cx="3009523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819762"/>
            <a:ext cx="4361904" cy="4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638675"/>
            <a:ext cx="938085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966280"/>
            <a:ext cx="6485713" cy="3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3768090"/>
            <a:ext cx="61861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