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4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tags" Target="../tags/tag3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tags" Target="../tags/tag2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703070" y="2924810"/>
            <a:ext cx="8840470" cy="8794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5282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1932940" y="3528060"/>
            <a:ext cx="7884795" cy="942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570824" y="4817622"/>
            <a:ext cx="3268515" cy="312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570824" y="5526026"/>
            <a:ext cx="2004914" cy="345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553845" y="6242685"/>
            <a:ext cx="3573780" cy="596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2" grpId="0" animBg="1"/>
      <p:bldP spid="13" grpId="0" animBg="1"/>
      <p:bldP spid="1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764540"/>
            <a:ext cx="9926955" cy="56845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0612755" y="3356610"/>
            <a:ext cx="1198880" cy="22872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158240" y="1196340"/>
            <a:ext cx="4695190" cy="1012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90" y="2511425"/>
            <a:ext cx="4237990" cy="1046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04" y="3861536"/>
            <a:ext cx="1914285" cy="371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90" y="4638675"/>
            <a:ext cx="6278245" cy="664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1" grpId="0" bldLvl="0" animBg="1"/>
      <p:bldP spid="13" grpId="0" animBg="1"/>
      <p:bldP spid="1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4196190" y="5811789"/>
            <a:ext cx="295238" cy="352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272380" y="3013506"/>
            <a:ext cx="571428" cy="362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948571" y="3900702"/>
            <a:ext cx="809523" cy="362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6320000" y="3982661"/>
            <a:ext cx="361904" cy="381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0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196190" y="2184391"/>
            <a:ext cx="352380" cy="3914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110"/>
            <a:ext cx="1023157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210310"/>
            <a:ext cx="2923540" cy="911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22630" y="2452370"/>
            <a:ext cx="7559675" cy="2023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04" y="4662596"/>
            <a:ext cx="5657142" cy="371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04" y="5463655"/>
            <a:ext cx="2876190" cy="381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90" y="6283960"/>
            <a:ext cx="8122285" cy="542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2" grpId="0" animBg="1"/>
      <p:bldP spid="13" grpId="0" animBg="1"/>
      <p:bldP spid="1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836110"/>
            <a:ext cx="10800000" cy="285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232910" y="3860800"/>
            <a:ext cx="3726180" cy="27419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5088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42290" y="1334770"/>
            <a:ext cx="5024755" cy="2995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2625" y="4545330"/>
            <a:ext cx="5266055" cy="602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2783" y="5373421"/>
            <a:ext cx="3182012" cy="409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2783" y="6136458"/>
            <a:ext cx="6605931" cy="400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  <p:bldP spid="11" grpId="0" animBg="1"/>
      <p:bldP spid="12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COMMONDATA" val="eyJoZGlkIjoiMGI4MTk1OTY3ODM4ZTg3ZDU5ZmNiYWExM2RhNTY4NDAifQ=="/>
  <p:tag name="commondata" val="eyJoZGlkIjoiOWNiOTUzNzBmZTllNjFhNjUzMzRhNTA5NDdhZDA5OT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ପ张梦ଓ</cp:lastModifiedBy>
  <cp:revision>62</cp:revision>
  <dcterms:created xsi:type="dcterms:W3CDTF">2015-09-16T06:44:00Z</dcterms:created>
  <dcterms:modified xsi:type="dcterms:W3CDTF">2023-12-18T06:52:22Z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