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0" y="3068955"/>
            <a:ext cx="64484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 b="11721"/>
          <a:stretch>
            <a:fillRect/>
          </a:stretch>
        </p:blipFill>
        <p:spPr>
          <a:xfrm>
            <a:off x="911225" y="701675"/>
            <a:ext cx="3566795" cy="107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772920"/>
            <a:ext cx="9729470" cy="491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2215"/>
            <a:ext cx="57378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95866"/>
            <a:ext cx="5580952" cy="4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2924810"/>
            <a:ext cx="9876155" cy="139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815975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835" y="2053590"/>
            <a:ext cx="510667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91485"/>
            <a:ext cx="9961245" cy="153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643659"/>
            <a:ext cx="2563265" cy="35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875" y="4369435"/>
            <a:ext cx="638365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765" y="5483225"/>
            <a:ext cx="25317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590" y="6225540"/>
            <a:ext cx="184467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20000"/>
            <a:ext cx="7571428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49846"/>
            <a:ext cx="7571428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79725"/>
            <a:ext cx="9483725" cy="231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3020753"/>
            <a:ext cx="5876190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869055"/>
            <a:ext cx="79235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20181"/>
            <a:ext cx="5161904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60181"/>
            <a:ext cx="5161904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00045"/>
            <a:ext cx="42894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692525"/>
            <a:ext cx="686371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57935"/>
            <a:ext cx="967168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97405"/>
            <a:ext cx="82035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27350"/>
            <a:ext cx="405638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66820"/>
            <a:ext cx="619506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