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2000" y="3019425"/>
            <a:ext cx="106680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7510" y="3161030"/>
            <a:ext cx="126936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4161" y="3190252"/>
            <a:ext cx="298136" cy="35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4550" y="3125470"/>
            <a:ext cx="129603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7510" y="5121910"/>
            <a:ext cx="129476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8345" y="5240655"/>
            <a:ext cx="120713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95185" y="5240655"/>
            <a:ext cx="126492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345305" y="3190240"/>
            <a:ext cx="126619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8583930" y="3188335"/>
            <a:ext cx="131889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4367530" y="5229225"/>
            <a:ext cx="126047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8643620" y="5240655"/>
            <a:ext cx="126492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3397290"/>
            <a:ext cx="1104761" cy="36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0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147390" y="5105201"/>
            <a:ext cx="2172373" cy="49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69468" y="5105201"/>
            <a:ext cx="1086187" cy="48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38170" y="6069965"/>
            <a:ext cx="125476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01520" y="3798570"/>
            <a:ext cx="1385570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9047" y="2335009"/>
            <a:ext cx="3504761" cy="48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1904" y="4298504"/>
            <a:ext cx="1914285" cy="476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758095" y="2324793"/>
            <a:ext cx="361904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380" y="3233816"/>
            <a:ext cx="419047" cy="37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8295005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95"/>
          <a:stretch>
            <a:fillRect/>
          </a:stretch>
        </p:blipFill>
        <p:spPr>
          <a:xfrm>
            <a:off x="911225" y="908685"/>
            <a:ext cx="583256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4196" y="2618117"/>
            <a:ext cx="851020" cy="23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2359" y="3279904"/>
            <a:ext cx="1022448" cy="26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3788" y="3996840"/>
            <a:ext cx="679591" cy="23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64196" y="4683138"/>
            <a:ext cx="851020" cy="23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4196" y="5369436"/>
            <a:ext cx="851020" cy="23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3175" y="6055734"/>
            <a:ext cx="710204" cy="23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1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2023-12-18T03:58:52Z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