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2362200"/>
            <a:ext cx="620077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030502"/>
            <a:ext cx="4180952" cy="4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890" y="2802890"/>
            <a:ext cx="737489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3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9793" y="4053129"/>
            <a:ext cx="6872380" cy="38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1246" y="4746383"/>
            <a:ext cx="7872466" cy="3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7150" y="5431155"/>
            <a:ext cx="836358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1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0485" y="4004310"/>
            <a:ext cx="662876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3300" y="4849933"/>
            <a:ext cx="7466938" cy="31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0485" y="5374005"/>
            <a:ext cx="282702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0485" y="6215380"/>
            <a:ext cx="552323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764540"/>
            <a:ext cx="9235440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07"/>
          <a:stretch>
            <a:fillRect/>
          </a:stretch>
        </p:blipFill>
        <p:spPr>
          <a:xfrm>
            <a:off x="2639695" y="3068955"/>
            <a:ext cx="7346950" cy="363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126153"/>
            <a:ext cx="4400000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840" y="2984500"/>
            <a:ext cx="513080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143871"/>
            <a:ext cx="3057142" cy="3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2982283"/>
            <a:ext cx="2552380" cy="3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3792113"/>
            <a:ext cx="2971428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4630525"/>
            <a:ext cx="3695238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890" y="5468620"/>
            <a:ext cx="456057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2000571"/>
            <a:ext cx="8942858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2857714"/>
            <a:ext cx="5066666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047" y="2838666"/>
            <a:ext cx="2619047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0000" y="1191464"/>
            <a:ext cx="5304761" cy="43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450" y="2031365"/>
            <a:ext cx="61106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1428" y="2870848"/>
            <a:ext cx="5571428" cy="44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710305"/>
            <a:ext cx="9849485" cy="161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2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2659151"/>
            <a:ext cx="533333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4" y="2659151"/>
            <a:ext cx="571428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5238" y="2659151"/>
            <a:ext cx="561904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8571" y="2659151"/>
            <a:ext cx="561904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904" y="2659151"/>
            <a:ext cx="571428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15238" y="2659151"/>
            <a:ext cx="561904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46"/>
          <a:stretch>
            <a:fillRect/>
          </a:stretch>
        </p:blipFill>
        <p:spPr>
          <a:xfrm>
            <a:off x="4655820" y="3716655"/>
            <a:ext cx="3372485" cy="293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385" y="3716655"/>
            <a:ext cx="3900805" cy="2926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