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11.png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35580" y="2955290"/>
            <a:ext cx="6721475" cy="9467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72615" y="3029585"/>
            <a:ext cx="365823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990" y="3877310"/>
            <a:ext cx="34931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5714" y="4705891"/>
            <a:ext cx="1838095" cy="34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5515610"/>
            <a:ext cx="514159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03520" y="4004945"/>
            <a:ext cx="1686560" cy="240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2990" y="1248410"/>
            <a:ext cx="6971665" cy="132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45106"/>
            <a:ext cx="4209523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74382"/>
            <a:ext cx="2628571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3415" y="4558030"/>
            <a:ext cx="539051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461635"/>
            <a:ext cx="698754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091428" y="4114857"/>
            <a:ext cx="1114285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15238" y="5019619"/>
            <a:ext cx="838095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29523" y="5933904"/>
            <a:ext cx="838095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34285" y="5933904"/>
            <a:ext cx="1104761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8571" y="3062659"/>
            <a:ext cx="571428" cy="36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70549" y="3856396"/>
            <a:ext cx="5160439" cy="35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8210" y="4622800"/>
            <a:ext cx="5490210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96923" y="6283511"/>
            <a:ext cx="6637363" cy="3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991206"/>
            <a:ext cx="3704761" cy="4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915088"/>
            <a:ext cx="5114285" cy="35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4762774"/>
            <a:ext cx="3457142" cy="4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88070" y="2853055"/>
            <a:ext cx="2421255" cy="156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4"/>
          <a:stretch>
            <a:fillRect/>
          </a:stretch>
        </p:blipFill>
        <p:spPr>
          <a:xfrm>
            <a:off x="720090" y="836295"/>
            <a:ext cx="10584815" cy="177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7574915" y="3429000"/>
            <a:ext cx="3769995" cy="196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1271270" y="2493010"/>
            <a:ext cx="5447755" cy="434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737846" y="2807193"/>
            <a:ext cx="3952380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233084" y="3731246"/>
            <a:ext cx="2638095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233170" y="4525645"/>
            <a:ext cx="305562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1233170" y="5419725"/>
            <a:ext cx="397129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1233084" y="6350982"/>
            <a:ext cx="5161904" cy="4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153483"/>
            <a:ext cx="2780952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030067"/>
            <a:ext cx="2552380" cy="352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890" y="3829685"/>
            <a:ext cx="308419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840" y="4582795"/>
            <a:ext cx="717867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5890" y="3698240"/>
            <a:ext cx="508571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4728586"/>
            <a:ext cx="5085714" cy="40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2023-12-18T06:39:13Z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