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5" r:id="rId5"/>
    <p:sldId id="334" r:id="rId6"/>
    <p:sldId id="333" r:id="rId7"/>
    <p:sldId id="332" r:id="rId8"/>
    <p:sldId id="331" r:id="rId9"/>
    <p:sldId id="330" r:id="rId10"/>
    <p:sldId id="329" r:id="rId11"/>
    <p:sldId id="328" r:id="rId12"/>
    <p:sldId id="327" r:id="rId13"/>
    <p:sldId id="326" r:id="rId14"/>
    <p:sldId id="325" r:id="rId15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6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.png"/><Relationship Id="rId2" Type="http://schemas.openxmlformats.org/officeDocument/2006/relationships/tags" Target="../tags/tag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4.png"/><Relationship Id="rId2" Type="http://schemas.openxmlformats.org/officeDocument/2006/relationships/tags" Target="../tags/tag2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5.xml"/><Relationship Id="rId3" Type="http://schemas.openxmlformats.org/officeDocument/2006/relationships/tags" Target="../tags/tag4.xml"/><Relationship Id="rId2" Type="http://schemas.openxmlformats.org/officeDocument/2006/relationships/tags" Target="../tags/tag3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59560" y="1988820"/>
            <a:ext cx="9163050" cy="1228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705100" y="3860800"/>
            <a:ext cx="6781800" cy="7429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390" y="836745"/>
            <a:ext cx="10800000" cy="498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354294" y="3095268"/>
            <a:ext cx="295238" cy="3525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354294" y="4029173"/>
            <a:ext cx="295238" cy="3525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354294" y="4963077"/>
            <a:ext cx="295238" cy="3525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663" b="75657"/>
          <a:stretch>
            <a:fillRect/>
          </a:stretch>
        </p:blipFill>
        <p:spPr>
          <a:xfrm>
            <a:off x="839470" y="5805170"/>
            <a:ext cx="5112475" cy="7926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800"/>
          <a:stretch>
            <a:fillRect/>
          </a:stretch>
        </p:blipFill>
        <p:spPr>
          <a:xfrm>
            <a:off x="631190" y="1124770"/>
            <a:ext cx="10800080" cy="23836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16990" y="2117090"/>
            <a:ext cx="9443720" cy="1592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764540"/>
            <a:ext cx="9373235" cy="60407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999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927225"/>
            <a:ext cx="8545830" cy="630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90" y="2828925"/>
            <a:ext cx="9763125" cy="578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622935" y="3573145"/>
            <a:ext cx="5838825" cy="684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>
            <p:custDataLst>
              <p:tags r:id="rId3"/>
            </p:custDataLst>
          </p:nvPr>
        </p:nvSpPr>
        <p:spPr bwMode="white">
          <a:xfrm>
            <a:off x="6461760" y="3500755"/>
            <a:ext cx="4392930" cy="684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>
            <p:custDataLst>
              <p:tags r:id="rId4"/>
            </p:custDataLst>
          </p:nvPr>
        </p:nvSpPr>
        <p:spPr bwMode="white">
          <a:xfrm>
            <a:off x="622935" y="4423410"/>
            <a:ext cx="8155305" cy="684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2" grpId="0" bldLvl="0" animBg="1"/>
      <p:bldP spid="18" grpId="0" bldLvl="0" animBg="1"/>
      <p:bldP spid="1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8292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/>
          <p:cNvSpPr/>
          <p:nvPr/>
        </p:nvSpPr>
        <p:spPr bwMode="white">
          <a:xfrm>
            <a:off x="7684135" y="3476625"/>
            <a:ext cx="980440" cy="777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586095" y="4456430"/>
            <a:ext cx="1104900" cy="560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8597351" y="5384093"/>
            <a:ext cx="953310" cy="3767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172264" y="6187813"/>
            <a:ext cx="2776306" cy="4186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2" grpId="0" bldLvl="0" animBg="1"/>
      <p:bldP spid="13" grpId="0" animBg="1"/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377142" y="1305698"/>
            <a:ext cx="523809" cy="4481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034285" y="5052657"/>
            <a:ext cx="485714" cy="4481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9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062857" y="1362675"/>
            <a:ext cx="1066666" cy="457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691428" y="2306012"/>
            <a:ext cx="1095238" cy="4383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786666" y="2296484"/>
            <a:ext cx="1009523" cy="4669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748571" y="3296993"/>
            <a:ext cx="504761" cy="3430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2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3103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482452" y="1147342"/>
            <a:ext cx="1050903" cy="4471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366414" y="2015287"/>
            <a:ext cx="1418719" cy="4295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348899" y="4014191"/>
            <a:ext cx="954570" cy="4120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041291" y="5153917"/>
            <a:ext cx="945812" cy="4208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613267" y="6013095"/>
            <a:ext cx="884510" cy="4295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3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53333" y="2125469"/>
            <a:ext cx="1066666" cy="3813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824480" y="3846830"/>
            <a:ext cx="954405" cy="528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61129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8131485" y="3342870"/>
            <a:ext cx="417655" cy="357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146672" y="4786670"/>
            <a:ext cx="379686" cy="2963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131485" y="5455377"/>
            <a:ext cx="417655" cy="357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131485" y="6154480"/>
            <a:ext cx="417655" cy="3647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3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COMMONDATA" val="eyJoZGlkIjoiMGI4MTk1OTY3ODM4ZTg3ZDU5ZmNiYWExM2RhNTY4NDAifQ=="/>
  <p:tag name="commondata" val="eyJoZGlkIjoiOWNiOTUzNzBmZTllNjFhNjUzMzRhNTA5NDdhZDA5OTE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ପ张梦ଓ</cp:lastModifiedBy>
  <cp:revision>62</cp:revision>
  <dcterms:created xsi:type="dcterms:W3CDTF">2015-09-16T06:44:00Z</dcterms:created>
  <dcterms:modified xsi:type="dcterms:W3CDTF">2023-12-18T05:26:13Z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