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2924810"/>
            <a:ext cx="6482715" cy="1198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33855" y="3525520"/>
            <a:ext cx="450723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5425" y="4673600"/>
            <a:ext cx="248221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519" y="5380320"/>
            <a:ext cx="1466645" cy="33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0198" y="6048480"/>
            <a:ext cx="3800991" cy="35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06170"/>
            <a:ext cx="9551670" cy="488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128250" y="1844675"/>
            <a:ext cx="1630680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8715" y="1269365"/>
            <a:ext cx="6933565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708000"/>
            <a:ext cx="4704761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1185" y="3477260"/>
            <a:ext cx="31673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424680"/>
            <a:ext cx="7412355" cy="152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185201" y="4093832"/>
            <a:ext cx="703296" cy="31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4249" y="5105129"/>
            <a:ext cx="717948" cy="30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0860" y="4985385"/>
            <a:ext cx="38862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2857" y="6262992"/>
            <a:ext cx="732600" cy="33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000" y="1419755"/>
            <a:ext cx="419047" cy="4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2019938"/>
            <a:ext cx="961904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523" y="2610595"/>
            <a:ext cx="971429" cy="4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9523" y="3887175"/>
            <a:ext cx="952380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714" y="3887175"/>
            <a:ext cx="533334" cy="4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9047" y="4525465"/>
            <a:ext cx="1438095" cy="4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05714" y="5230442"/>
            <a:ext cx="285714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805" y="1028065"/>
            <a:ext cx="234251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5885" y="2066925"/>
            <a:ext cx="90233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0952" y="3717068"/>
            <a:ext cx="1980952" cy="95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2402508"/>
            <a:ext cx="561904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666" y="4271706"/>
            <a:ext cx="295238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213100"/>
            <a:ext cx="9450070" cy="352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135505" y="5589270"/>
            <a:ext cx="115062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473065" y="5516880"/>
            <a:ext cx="98425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4003709"/>
            <a:ext cx="580952" cy="4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053455" y="3008630"/>
            <a:ext cx="2343150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4761" y="4422447"/>
            <a:ext cx="1847619" cy="34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24761" y="5261230"/>
            <a:ext cx="2352380" cy="38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72380" y="1126490"/>
            <a:ext cx="485711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4230" y="2610485"/>
            <a:ext cx="418084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34285" y="3981523"/>
            <a:ext cx="3019047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