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3.png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9740" y="3068955"/>
            <a:ext cx="6372225" cy="891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100"/>
            <a:ext cx="10800000" cy="4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890" y="3895725"/>
            <a:ext cx="9074785" cy="138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58"/>
          <a:stretch>
            <a:fillRect/>
          </a:stretch>
        </p:blipFill>
        <p:spPr>
          <a:xfrm>
            <a:off x="4655820" y="4509135"/>
            <a:ext cx="3018790" cy="224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855"/>
            <a:ext cx="10800000" cy="3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415" y="3870325"/>
            <a:ext cx="782447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58"/>
          <a:stretch>
            <a:fillRect/>
          </a:stretch>
        </p:blipFill>
        <p:spPr>
          <a:xfrm>
            <a:off x="4655820" y="4509135"/>
            <a:ext cx="3018790" cy="224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7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715090" y="5372545"/>
            <a:ext cx="604810" cy="345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27903" y="5372545"/>
            <a:ext cx="1052528" cy="345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50387" y="6229080"/>
            <a:ext cx="816887" cy="345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3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86003" y="1423764"/>
            <a:ext cx="277757" cy="32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67920" y="2370733"/>
            <a:ext cx="269077" cy="32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63845" y="3317875"/>
            <a:ext cx="48577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02278" y="4255981"/>
            <a:ext cx="269077" cy="33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73164" y="5211638"/>
            <a:ext cx="277757" cy="32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63845" y="6149975"/>
            <a:ext cx="37274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339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86055" y="5372262"/>
            <a:ext cx="327129" cy="220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7771" y="5378557"/>
            <a:ext cx="182437" cy="214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80943" y="5372262"/>
            <a:ext cx="327129" cy="220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07024" y="5372262"/>
            <a:ext cx="327129" cy="220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25875" y="2075180"/>
            <a:ext cx="1332230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90005" y="3246755"/>
            <a:ext cx="120650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91428" y="4642684"/>
            <a:ext cx="495238" cy="409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43809" y="5910739"/>
            <a:ext cx="990476" cy="476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77142" y="5901205"/>
            <a:ext cx="514285" cy="476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3116404"/>
            <a:ext cx="5076190" cy="38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6470"/>
            <a:ext cx="10800000" cy="269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424761" y="5850406"/>
            <a:ext cx="6238095" cy="39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58"/>
          <a:stretch>
            <a:fillRect/>
          </a:stretch>
        </p:blipFill>
        <p:spPr>
          <a:xfrm>
            <a:off x="3503295" y="836295"/>
            <a:ext cx="5264785" cy="3912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5229040"/>
            <a:ext cx="10800000" cy="98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3633656" y="5515641"/>
            <a:ext cx="533333" cy="35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8166990" y="5515641"/>
            <a:ext cx="523809" cy="35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2023-12-18T04:59:02Z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