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5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33245" y="2924175"/>
            <a:ext cx="8524875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75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480025" y="2404975"/>
            <a:ext cx="2387543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0105" y="3585073"/>
            <a:ext cx="1844494" cy="39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66435" y="4765040"/>
            <a:ext cx="344551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75975" y="5954634"/>
            <a:ext cx="3436190" cy="39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14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52" r="45960" b="33800"/>
          <a:stretch>
            <a:fillRect/>
          </a:stretch>
        </p:blipFill>
        <p:spPr>
          <a:xfrm>
            <a:off x="1343025" y="4004945"/>
            <a:ext cx="5849860" cy="1742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64" b="60952"/>
          <a:stretch>
            <a:fillRect/>
          </a:stretch>
        </p:blipFill>
        <p:spPr>
          <a:xfrm>
            <a:off x="1199515" y="764540"/>
            <a:ext cx="9929999" cy="2727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99555" y="2708910"/>
            <a:ext cx="4376420" cy="94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1284605" y="3888740"/>
            <a:ext cx="5907405" cy="185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399780" y="3212465"/>
            <a:ext cx="2310130" cy="2877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4408170" y="5193665"/>
            <a:ext cx="524510" cy="107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30185" y="5265420"/>
            <a:ext cx="561975" cy="100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4761" y="2650769"/>
            <a:ext cx="533333" cy="38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10476" y="2650769"/>
            <a:ext cx="533333" cy="38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4761" y="4281846"/>
            <a:ext cx="533333" cy="38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8330" y="4358005"/>
            <a:ext cx="447675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00952" y="5846153"/>
            <a:ext cx="523809" cy="38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43809" y="5846153"/>
            <a:ext cx="523809" cy="38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24761" y="1229215"/>
            <a:ext cx="247619" cy="362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91428" y="1524537"/>
            <a:ext cx="561904" cy="362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53333" y="1524537"/>
            <a:ext cx="295238" cy="362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89505" y="2739390"/>
            <a:ext cx="120840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00952" y="3124537"/>
            <a:ext cx="580952" cy="361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0476" y="5496137"/>
            <a:ext cx="295238" cy="361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62857" y="3346437"/>
            <a:ext cx="800000" cy="362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00952" y="4681462"/>
            <a:ext cx="838095" cy="362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03820" y="4290060"/>
            <a:ext cx="1073150" cy="104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77142" y="6016487"/>
            <a:ext cx="295238" cy="352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86666" y="6016487"/>
            <a:ext cx="561904" cy="362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bldLvl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6920" y="4580890"/>
            <a:ext cx="8980805" cy="1459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1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1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142" y="1296219"/>
            <a:ext cx="295238" cy="362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62857" y="1296219"/>
            <a:ext cx="257142" cy="352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5890" y="3048000"/>
            <a:ext cx="6386830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2023-12-18T14:45:38Z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