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1200" y="3048000"/>
            <a:ext cx="8229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1257920"/>
            <a:ext cx="295238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2106151"/>
            <a:ext cx="1704761" cy="4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2992505"/>
            <a:ext cx="1076190" cy="48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890" y="4850765"/>
            <a:ext cx="9300210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695325" y="692785"/>
            <a:ext cx="3640455" cy="126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772920"/>
            <a:ext cx="8673465" cy="503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90720" y="1908810"/>
            <a:ext cx="435483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900" y="6169660"/>
            <a:ext cx="769556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1276761"/>
            <a:ext cx="580952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2267238"/>
            <a:ext cx="57142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257714"/>
            <a:ext cx="561904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523" y="4238666"/>
            <a:ext cx="295238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761" y="4238666"/>
            <a:ext cx="257141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3212000"/>
            <a:ext cx="847619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4155659"/>
            <a:ext cx="1076190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511" y="5904316"/>
            <a:ext cx="927780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1576" y="5904316"/>
            <a:ext cx="927780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722" y="5938099"/>
            <a:ext cx="691618" cy="32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3705" y="5904316"/>
            <a:ext cx="927780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7448" y="5938099"/>
            <a:ext cx="269899" cy="32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1296307"/>
            <a:ext cx="1095238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2288307"/>
            <a:ext cx="1000000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480" y="2279015"/>
            <a:ext cx="18014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2857" y="5254769"/>
            <a:ext cx="552380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55960" y="5737808"/>
            <a:ext cx="646305" cy="3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8472" y="5769369"/>
            <a:ext cx="646305" cy="2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985" y="5737808"/>
            <a:ext cx="646305" cy="3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6896" y="5769369"/>
            <a:ext cx="252215" cy="29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8128" y="5769369"/>
            <a:ext cx="654188" cy="29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124551"/>
            <a:ext cx="771428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1904" y="2039862"/>
            <a:ext cx="752380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2023-12-18T04:01:00Z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