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44" r:id="rId4"/>
    <p:sldId id="343" r:id="rId5"/>
    <p:sldId id="342" r:id="rId6"/>
    <p:sldId id="341" r:id="rId7"/>
    <p:sldId id="340" r:id="rId8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2995295"/>
            <a:ext cx="62674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4120" y="1080770"/>
            <a:ext cx="5257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855" y="4374515"/>
            <a:ext cx="6578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8741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6335" y="821690"/>
            <a:ext cx="4076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94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737485" y="5688330"/>
            <a:ext cx="16789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1105" y="5664200"/>
            <a:ext cx="181356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4732"/>
          <a:stretch>
            <a:fillRect/>
          </a:stretch>
        </p:blipFill>
        <p:spPr>
          <a:xfrm>
            <a:off x="1919605" y="3770630"/>
            <a:ext cx="3528695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954" r="4732"/>
          <a:stretch>
            <a:fillRect/>
          </a:stretch>
        </p:blipFill>
        <p:spPr>
          <a:xfrm>
            <a:off x="6384290" y="3770630"/>
            <a:ext cx="36283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8987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637030"/>
            <a:ext cx="2685415" cy="971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55820" y="1637030"/>
            <a:ext cx="3213100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3293110"/>
            <a:ext cx="2905760" cy="971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28210" y="3293110"/>
            <a:ext cx="2905760" cy="9715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5741670"/>
            <a:ext cx="2905760" cy="9715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2355" y="5741670"/>
            <a:ext cx="290576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964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88335" y="3524885"/>
            <a:ext cx="4286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5825" y="4780280"/>
            <a:ext cx="46799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5000" y="6053455"/>
            <a:ext cx="53530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9820" y="1798320"/>
            <a:ext cx="3746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2695" y="2443480"/>
            <a:ext cx="4318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460375"/>
            <a:ext cx="7755890" cy="21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2493010"/>
            <a:ext cx="7755890" cy="423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3975" y="1191260"/>
            <a:ext cx="3835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0475" y="2040255"/>
            <a:ext cx="4819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0475" y="2908300"/>
            <a:ext cx="4819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385" y="3755390"/>
            <a:ext cx="41656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3340" y="5462905"/>
            <a:ext cx="38417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4385"/>
            <a:ext cx="8916035" cy="59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9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489" y="4616226"/>
            <a:ext cx="360679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723" y="4609149"/>
            <a:ext cx="410184" cy="28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4407" y="5366299"/>
            <a:ext cx="615277" cy="28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8713" y="5366299"/>
            <a:ext cx="608205" cy="28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5128" y="6123449"/>
            <a:ext cx="438473" cy="28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2362" y="6123449"/>
            <a:ext cx="438473" cy="2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275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87"/>
          <a:stretch>
            <a:fillRect/>
          </a:stretch>
        </p:blipFill>
        <p:spPr>
          <a:xfrm>
            <a:off x="4079875" y="1997075"/>
            <a:ext cx="201612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87"/>
          <a:stretch>
            <a:fillRect/>
          </a:stretch>
        </p:blipFill>
        <p:spPr>
          <a:xfrm>
            <a:off x="7680325" y="3077210"/>
            <a:ext cx="201612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87"/>
          <a:stretch>
            <a:fillRect/>
          </a:stretch>
        </p:blipFill>
        <p:spPr>
          <a:xfrm>
            <a:off x="7524115" y="4949190"/>
            <a:ext cx="20281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66023"/>
            <a:ext cx="37142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815153"/>
            <a:ext cx="29523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673823"/>
            <a:ext cx="37142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5532493"/>
            <a:ext cx="29523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1955" y="2210435"/>
            <a:ext cx="11252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7490" y="3479800"/>
            <a:ext cx="17957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6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1901825"/>
            <a:ext cx="2729865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2396"/>
          <a:stretch>
            <a:fillRect/>
          </a:stretch>
        </p:blipFill>
        <p:spPr>
          <a:xfrm>
            <a:off x="1767840" y="4149090"/>
            <a:ext cx="209613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r="3530"/>
          <a:stretch>
            <a:fillRect/>
          </a:stretch>
        </p:blipFill>
        <p:spPr>
          <a:xfrm>
            <a:off x="2927985" y="5120640"/>
            <a:ext cx="28079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13345" y="1148080"/>
            <a:ext cx="143510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6155" y="3302000"/>
            <a:ext cx="180975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73730" y="4923155"/>
            <a:ext cx="267144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02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5715" y="2158365"/>
            <a:ext cx="32429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324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6475" y="796290"/>
            <a:ext cx="290703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4110" y="2827655"/>
            <a:ext cx="18389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629"/>
          <a:stretch>
            <a:fillRect/>
          </a:stretch>
        </p:blipFill>
        <p:spPr>
          <a:xfrm>
            <a:off x="1775460" y="4816475"/>
            <a:ext cx="43541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9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64360" y="2008505"/>
            <a:ext cx="78994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9285" y="4362450"/>
            <a:ext cx="72898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