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4FA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9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tags" Target="../tags/tag8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71750" y="2943225"/>
            <a:ext cx="70485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43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5435" y="2072005"/>
            <a:ext cx="94932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7619" y="3364031"/>
            <a:ext cx="647619" cy="32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1925320"/>
            <a:ext cx="1858645" cy="7334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221355"/>
            <a:ext cx="1483995" cy="733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4589145"/>
            <a:ext cx="1834515" cy="7334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820" y="4589145"/>
            <a:ext cx="160591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683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2561642"/>
            <a:ext cx="438095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2380" y="3803159"/>
            <a:ext cx="580952" cy="32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2309495"/>
            <a:ext cx="1590675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3653155"/>
            <a:ext cx="208153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75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9870" y="1997075"/>
            <a:ext cx="73152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1310" y="2655570"/>
            <a:ext cx="65024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885" y="3305175"/>
            <a:ext cx="5778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0310" y="4068445"/>
            <a:ext cx="99314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0445" y="4611370"/>
            <a:ext cx="65024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895" y="2000250"/>
            <a:ext cx="30480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5000" y="2934335"/>
            <a:ext cx="28067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4690" y="3401695"/>
            <a:ext cx="29273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1670" y="4804410"/>
            <a:ext cx="33020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975" y="5738495"/>
            <a:ext cx="25590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0055"/>
            <a:ext cx="10800000" cy="3282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" y="1222375"/>
            <a:ext cx="32004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820" y="2157095"/>
            <a:ext cx="38989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490" y="3081020"/>
            <a:ext cx="3467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2370"/>
            <a:ext cx="10800000" cy="2741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72380" y="5059345"/>
            <a:ext cx="1771428" cy="36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b="2762"/>
          <a:stretch>
            <a:fillRect/>
          </a:stretch>
        </p:blipFill>
        <p:spPr>
          <a:xfrm>
            <a:off x="911860" y="6092825"/>
            <a:ext cx="10234930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076700"/>
            <a:ext cx="1014984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725035"/>
            <a:ext cx="10149840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5373370"/>
            <a:ext cx="1014984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021070"/>
            <a:ext cx="1014984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803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913299"/>
            <a:ext cx="219047" cy="2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3380433"/>
            <a:ext cx="266666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3857099"/>
            <a:ext cx="266666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4343299"/>
            <a:ext cx="257142" cy="2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810432"/>
            <a:ext cx="228571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72395" y="1268730"/>
            <a:ext cx="1368425" cy="1080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21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3922718"/>
            <a:ext cx="200000" cy="1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047" y="3808388"/>
            <a:ext cx="333333" cy="2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095" y="3808388"/>
            <a:ext cx="333333" cy="2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619" y="3808388"/>
            <a:ext cx="342857" cy="2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2380" y="3922718"/>
            <a:ext cx="200000" cy="1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5800" y="1916430"/>
            <a:ext cx="10820400" cy="31146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315210" y="2679065"/>
            <a:ext cx="2628900" cy="964565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567940" y="2707640"/>
            <a:ext cx="2376170" cy="504190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063750" y="3787775"/>
            <a:ext cx="2880360" cy="431800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135505" y="3211830"/>
            <a:ext cx="2808605" cy="1080135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225675" y="4723765"/>
            <a:ext cx="2718435" cy="72390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24245" y="2707640"/>
            <a:ext cx="3024505" cy="1008380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84290" y="3211195"/>
            <a:ext cx="2664460" cy="1512570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311900" y="2707640"/>
            <a:ext cx="2736850" cy="1080135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671945" y="3211830"/>
            <a:ext cx="2376805" cy="1080135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168390" y="4291965"/>
            <a:ext cx="2880360" cy="504190"/>
          </a:xfrm>
          <a:prstGeom prst="line">
            <a:avLst/>
          </a:prstGeom>
          <a:ln>
            <a:solidFill>
              <a:srgbClr val="F04FA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287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330160"/>
            <a:ext cx="209523" cy="2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807293"/>
            <a:ext cx="257142" cy="2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284426"/>
            <a:ext cx="228571" cy="2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3761559"/>
            <a:ext cx="257142" cy="2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4238692"/>
            <a:ext cx="228571" cy="2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2347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1384526"/>
            <a:ext cx="219047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348178"/>
            <a:ext cx="257142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077660"/>
            <a:ext cx="10800000" cy="339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41955" y="3201578"/>
            <a:ext cx="219047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432431" y="4164331"/>
            <a:ext cx="238095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441955" y="5136616"/>
            <a:ext cx="219047" cy="2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0975" y="2522855"/>
            <a:ext cx="28130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050" y="3493770"/>
            <a:ext cx="34163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1610" y="4951095"/>
            <a:ext cx="28067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30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070" y="1492885"/>
            <a:ext cx="40640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580" y="2952115"/>
            <a:ext cx="3733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070" y="3921125"/>
            <a:ext cx="40640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070" y="4896485"/>
            <a:ext cx="40640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342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705" y="1962785"/>
            <a:ext cx="40513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540" y="2948305"/>
            <a:ext cx="49530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705" y="3909695"/>
            <a:ext cx="40513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