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79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7.png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7.png"/><Relationship Id="rId2" Type="http://schemas.openxmlformats.org/officeDocument/2006/relationships/tags" Target="../tags/tag2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image" Target="../media/image7.png"/><Relationship Id="rId4" Type="http://schemas.openxmlformats.org/officeDocument/2006/relationships/tags" Target="../tags/tag30.xml"/><Relationship Id="rId3" Type="http://schemas.openxmlformats.org/officeDocument/2006/relationships/image" Target="../media/image20.png"/><Relationship Id="rId2" Type="http://schemas.openxmlformats.org/officeDocument/2006/relationships/tags" Target="../tags/tag29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7.png"/><Relationship Id="rId2" Type="http://schemas.openxmlformats.org/officeDocument/2006/relationships/tags" Target="../tags/tag3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7.png"/><Relationship Id="rId2" Type="http://schemas.openxmlformats.org/officeDocument/2006/relationships/tags" Target="../tags/tag3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image" Target="../media/image7.png"/><Relationship Id="rId2" Type="http://schemas.openxmlformats.org/officeDocument/2006/relationships/tags" Target="../tags/tag4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7.png"/><Relationship Id="rId2" Type="http://schemas.openxmlformats.org/officeDocument/2006/relationships/tags" Target="../tags/tag45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7.png"/><Relationship Id="rId2" Type="http://schemas.openxmlformats.org/officeDocument/2006/relationships/tags" Target="../tags/tag50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7.png"/><Relationship Id="rId2" Type="http://schemas.openxmlformats.org/officeDocument/2006/relationships/tags" Target="../tags/tag53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image" Target="../media/image7.png"/><Relationship Id="rId2" Type="http://schemas.openxmlformats.org/officeDocument/2006/relationships/tags" Target="../tags/tag59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7.png"/><Relationship Id="rId2" Type="http://schemas.openxmlformats.org/officeDocument/2006/relationships/tags" Target="../tags/tag6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7.png"/><Relationship Id="rId2" Type="http://schemas.openxmlformats.org/officeDocument/2006/relationships/tags" Target="../tags/tag66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7.png"/><Relationship Id="rId2" Type="http://schemas.openxmlformats.org/officeDocument/2006/relationships/tags" Target="../tags/tag7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7.png"/><Relationship Id="rId2" Type="http://schemas.openxmlformats.org/officeDocument/2006/relationships/tags" Target="../tags/tag75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9260" y="2914650"/>
            <a:ext cx="879348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7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7695"/>
            <a:ext cx="10664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901190"/>
            <a:ext cx="9521190" cy="9715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3130550"/>
            <a:ext cx="9521190" cy="9715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4359910"/>
            <a:ext cx="9521190" cy="9715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5589270"/>
            <a:ext cx="95211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1222375"/>
            <a:ext cx="987996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2493010"/>
            <a:ext cx="9879965" cy="971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3717290"/>
            <a:ext cx="9879965" cy="971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4941570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792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68325"/>
            <a:ext cx="9424670" cy="379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326890"/>
            <a:ext cx="9424670" cy="202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245" y="4384675"/>
            <a:ext cx="8584565" cy="9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245" y="5373370"/>
            <a:ext cx="85845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791660"/>
            <a:ext cx="10510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339"/>
          <a:stretch>
            <a:fillRect/>
          </a:stretch>
        </p:blipFill>
        <p:spPr>
          <a:xfrm>
            <a:off x="623570" y="944245"/>
            <a:ext cx="9648825" cy="9715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339"/>
          <a:stretch>
            <a:fillRect/>
          </a:stretch>
        </p:blipFill>
        <p:spPr>
          <a:xfrm>
            <a:off x="623570" y="2096770"/>
            <a:ext cx="9648825" cy="9715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r="2339"/>
          <a:stretch>
            <a:fillRect/>
          </a:stretch>
        </p:blipFill>
        <p:spPr>
          <a:xfrm>
            <a:off x="623570" y="3248660"/>
            <a:ext cx="9648825" cy="971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2339"/>
          <a:stretch>
            <a:fillRect/>
          </a:stretch>
        </p:blipFill>
        <p:spPr>
          <a:xfrm>
            <a:off x="623570" y="4400550"/>
            <a:ext cx="9648825" cy="9715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r="2339"/>
          <a:stretch>
            <a:fillRect/>
          </a:stretch>
        </p:blipFill>
        <p:spPr>
          <a:xfrm>
            <a:off x="623570" y="5552440"/>
            <a:ext cx="96488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6853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9525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00" y="827855"/>
            <a:ext cx="1016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196340"/>
            <a:ext cx="9424035" cy="9715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2276475"/>
            <a:ext cx="9424035" cy="9715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429000"/>
            <a:ext cx="9424035" cy="9715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4509135"/>
            <a:ext cx="9424035" cy="9715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5589270"/>
            <a:ext cx="94240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1590"/>
            <a:ext cx="10800000" cy="35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1726565"/>
            <a:ext cx="987996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2878455"/>
            <a:ext cx="9879965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4077335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827855"/>
            <a:ext cx="10485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980440"/>
            <a:ext cx="987996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2132965"/>
            <a:ext cx="9879965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3284855"/>
            <a:ext cx="9879965" cy="971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4509135"/>
            <a:ext cx="9879965" cy="9715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5636895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845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3789045"/>
            <a:ext cx="7700010" cy="9486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4725035"/>
            <a:ext cx="7700010" cy="9486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5639435"/>
            <a:ext cx="7700010" cy="94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00" y="899610"/>
            <a:ext cx="8579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899795"/>
            <a:ext cx="7981315" cy="9715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844675"/>
            <a:ext cx="7981315" cy="9715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2816225"/>
            <a:ext cx="7981315" cy="97155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3787775"/>
            <a:ext cx="7981315" cy="97155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4725035"/>
            <a:ext cx="7981315" cy="97155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5661025"/>
            <a:ext cx="79813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32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2277110"/>
            <a:ext cx="1004062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3429000"/>
            <a:ext cx="100406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5495"/>
            <a:ext cx="7414260" cy="594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35955" y="1052830"/>
            <a:ext cx="3919220" cy="9715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2205355"/>
            <a:ext cx="9879965" cy="9715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3397885"/>
            <a:ext cx="9879965" cy="9715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4509135"/>
            <a:ext cx="9879965" cy="9715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5661660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909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908685"/>
            <a:ext cx="8397875" cy="9715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1917065"/>
            <a:ext cx="8397875" cy="9715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2966085"/>
            <a:ext cx="8397875" cy="9715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3974465"/>
            <a:ext cx="8397875" cy="9715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5023485"/>
            <a:ext cx="83978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5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061025"/>
            <a:ext cx="10800000" cy="377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904875" y="2049780"/>
            <a:ext cx="9224010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1660"/>
            <a:ext cx="10524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1880870"/>
            <a:ext cx="9879965" cy="9715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3105150"/>
            <a:ext cx="9879965" cy="9715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4257040"/>
            <a:ext cx="9879965" cy="9715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5481320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125220"/>
            <a:ext cx="9879965" cy="9715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2348865"/>
            <a:ext cx="9879965" cy="9715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3573145"/>
            <a:ext cx="9879965" cy="9715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4796790"/>
            <a:ext cx="98799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661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49444" y="3640058"/>
            <a:ext cx="2164087" cy="52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7030" y="3542030"/>
            <a:ext cx="273748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420" y="4625340"/>
            <a:ext cx="14935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95285" y="4744720"/>
            <a:ext cx="15163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55335" y="2501900"/>
            <a:ext cx="3655695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87095" y="5598160"/>
            <a:ext cx="2771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9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6665" y="794385"/>
            <a:ext cx="379158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91810" y="2132965"/>
            <a:ext cx="3242945" cy="971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27575" y="3284855"/>
            <a:ext cx="5544820" cy="971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4437380"/>
            <a:ext cx="5582285" cy="9715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2051"/>
          <a:stretch>
            <a:fillRect/>
          </a:stretch>
        </p:blipFill>
        <p:spPr>
          <a:xfrm>
            <a:off x="551180" y="5589270"/>
            <a:ext cx="71310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29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69265"/>
            <a:ext cx="8176895" cy="619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1124585"/>
            <a:ext cx="7475220" cy="9715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060575"/>
            <a:ext cx="7475220" cy="9715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924810"/>
            <a:ext cx="7475220" cy="971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3860800"/>
            <a:ext cx="7475220" cy="9715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4796790"/>
            <a:ext cx="7475220" cy="9715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5661025"/>
            <a:ext cx="74752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8894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4580890"/>
            <a:ext cx="812101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5552440"/>
            <a:ext cx="81210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1660"/>
            <a:ext cx="10537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872490"/>
            <a:ext cx="9523095" cy="9715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2024380"/>
            <a:ext cx="9523095" cy="9715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3248660"/>
            <a:ext cx="9523095" cy="97155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4400550"/>
            <a:ext cx="9523095" cy="97155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5589270"/>
            <a:ext cx="95230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