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6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10.png"/><Relationship Id="rId2" Type="http://schemas.openxmlformats.org/officeDocument/2006/relationships/tags" Target="../tags/tag4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14120" y="2928620"/>
            <a:ext cx="9763125" cy="1000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055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7068" y="1110110"/>
            <a:ext cx="365301" cy="324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5775" y="4067289"/>
            <a:ext cx="284123" cy="324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5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8571" y="1324754"/>
            <a:ext cx="333333" cy="3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6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291428" y="2354689"/>
            <a:ext cx="361904" cy="400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53333" y="3260590"/>
            <a:ext cx="428571" cy="381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10476" y="4147419"/>
            <a:ext cx="333333" cy="381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53333" y="5034247"/>
            <a:ext cx="419047" cy="390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10476" y="5930612"/>
            <a:ext cx="333333" cy="390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97781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7773353" y="4903277"/>
            <a:ext cx="1069212" cy="534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>
            <a:off x="1550035" y="6505575"/>
            <a:ext cx="8362315" cy="1968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972000"/>
            <a:ext cx="72657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61911" y="1222155"/>
            <a:ext cx="1198143" cy="397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81132" y="2036766"/>
            <a:ext cx="1191736" cy="397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448300" y="4467225"/>
            <a:ext cx="1826260" cy="86931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7893" r="5389"/>
          <a:stretch>
            <a:fillRect/>
          </a:stretch>
        </p:blipFill>
        <p:spPr>
          <a:xfrm>
            <a:off x="5735320" y="5300980"/>
            <a:ext cx="1656715" cy="869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507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288490" y="2578786"/>
            <a:ext cx="328725" cy="375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32137" y="5219177"/>
            <a:ext cx="413255" cy="385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9470"/>
            <a:ext cx="10800000" cy="2606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8571" y="1307216"/>
            <a:ext cx="333333" cy="381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004"/>
          <a:stretch>
            <a:fillRect/>
          </a:stretch>
        </p:blipFill>
        <p:spPr>
          <a:xfrm>
            <a:off x="720090" y="3578225"/>
            <a:ext cx="10800080" cy="2601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291428" y="3912010"/>
            <a:ext cx="419047" cy="38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96" b="1862"/>
          <a:stretch>
            <a:fillRect/>
          </a:stretch>
        </p:blipFill>
        <p:spPr>
          <a:xfrm>
            <a:off x="720090" y="2708910"/>
            <a:ext cx="10800080" cy="1728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48571" y="2965407"/>
            <a:ext cx="333333" cy="38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97212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95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8323" y="3591000"/>
            <a:ext cx="323657" cy="368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GI4MTk1OTY3ODM4ZTg3ZDU5ZmNiYWExM2RhNTY4NDAifQ=="/>
  <p:tag name="commondata" val="eyJoZGlkIjoiYTQxMGNiZjI4Y2RlOGViOGRjMWVlOGVlMTNmNDM3M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2023-12-22T08:35:34Z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