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  <p:sldId id="363" r:id="rId13"/>
    <p:sldId id="362" r:id="rId14"/>
    <p:sldId id="360" r:id="rId15"/>
    <p:sldId id="359" r:id="rId16"/>
    <p:sldId id="358" r:id="rId17"/>
    <p:sldId id="357" r:id="rId18"/>
    <p:sldId id="356" r:id="rId19"/>
    <p:sldId id="355" r:id="rId20"/>
    <p:sldId id="354" r:id="rId21"/>
    <p:sldId id="353" r:id="rId22"/>
    <p:sldId id="352" r:id="rId23"/>
    <p:sldId id="351" r:id="rId24"/>
    <p:sldId id="350" r:id="rId25"/>
    <p:sldId id="348" r:id="rId26"/>
    <p:sldId id="347" r:id="rId27"/>
    <p:sldId id="346" r:id="rId28"/>
    <p:sldId id="345" r:id="rId29"/>
    <p:sldId id="344" r:id="rId30"/>
    <p:sldId id="343" r:id="rId31"/>
    <p:sldId id="342" r:id="rId32"/>
    <p:sldId id="341" r:id="rId33"/>
    <p:sldId id="340" r:id="rId34"/>
    <p:sldId id="339" r:id="rId35"/>
    <p:sldId id="338" r:id="rId36"/>
    <p:sldId id="337" r:id="rId37"/>
    <p:sldId id="335" r:id="rId38"/>
    <p:sldId id="334" r:id="rId39"/>
    <p:sldId id="333" r:id="rId40"/>
    <p:sldId id="332" r:id="rId41"/>
    <p:sldId id="331" r:id="rId42"/>
    <p:sldId id="330" r:id="rId43"/>
    <p:sldId id="329" r:id="rId44"/>
    <p:sldId id="328" r:id="rId45"/>
    <p:sldId id="327" r:id="rId46"/>
    <p:sldId id="326" r:id="rId47"/>
    <p:sldId id="325" r:id="rId48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gs" Target="tags/tag28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22.png"/><Relationship Id="rId2" Type="http://schemas.openxmlformats.org/officeDocument/2006/relationships/tags" Target="../tags/tag3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22.png"/><Relationship Id="rId2" Type="http://schemas.openxmlformats.org/officeDocument/2006/relationships/tags" Target="../tags/tag6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22.png"/><Relationship Id="rId2" Type="http://schemas.openxmlformats.org/officeDocument/2006/relationships/tags" Target="../tags/tag8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22.png"/><Relationship Id="rId2" Type="http://schemas.openxmlformats.org/officeDocument/2006/relationships/tags" Target="../tags/tag12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image" Target="../media/image28.png"/><Relationship Id="rId4" Type="http://schemas.openxmlformats.org/officeDocument/2006/relationships/tags" Target="../tags/tag15.xml"/><Relationship Id="rId3" Type="http://schemas.openxmlformats.org/officeDocument/2006/relationships/image" Target="../media/image22.png"/><Relationship Id="rId2" Type="http://schemas.openxmlformats.org/officeDocument/2006/relationships/tags" Target="../tags/tag14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8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22.png"/><Relationship Id="rId2" Type="http://schemas.openxmlformats.org/officeDocument/2006/relationships/tags" Target="../tags/tag19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22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23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24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25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26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27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2804160"/>
            <a:ext cx="10800000" cy="10618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00952" y="2343742"/>
            <a:ext cx="333333" cy="38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181977"/>
            <a:ext cx="419047" cy="38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6145"/>
            <a:ext cx="10800000" cy="190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468899"/>
            <a:ext cx="428571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2783840" y="2708910"/>
            <a:ext cx="8256360" cy="275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518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794071"/>
            <a:ext cx="428571" cy="38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29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621476"/>
            <a:ext cx="428571" cy="38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9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22351" y="4130260"/>
            <a:ext cx="270986" cy="27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50057" y="4130260"/>
            <a:ext cx="250141" cy="27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63865" y="4130260"/>
            <a:ext cx="229296" cy="27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94558" y="6293739"/>
            <a:ext cx="312676" cy="27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36160" y="6286782"/>
            <a:ext cx="270986" cy="29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8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3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374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9605" y="2717800"/>
            <a:ext cx="8017510" cy="9715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17980" y="3797935"/>
            <a:ext cx="8319135" cy="9715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17980" y="5598160"/>
            <a:ext cx="831913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05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2357755"/>
            <a:ext cx="9331960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4518025"/>
            <a:ext cx="933196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8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44643" y="3411344"/>
            <a:ext cx="353908" cy="11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4643" y="5449377"/>
            <a:ext cx="353908" cy="11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21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82140" y="3185795"/>
            <a:ext cx="815403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5530" y="4158615"/>
            <a:ext cx="2521585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84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84065" y="2708910"/>
            <a:ext cx="1931670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00190" y="2708910"/>
            <a:ext cx="2553970" cy="971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7395" y="5157470"/>
            <a:ext cx="2430780" cy="9715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60235" y="5157470"/>
            <a:ext cx="209042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43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5238" y="2027230"/>
            <a:ext cx="761904" cy="5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7142" y="4389152"/>
            <a:ext cx="838095" cy="31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51405" y="1997710"/>
            <a:ext cx="3172460" cy="971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5310505"/>
            <a:ext cx="330581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409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20000" y="3054807"/>
            <a:ext cx="1095238" cy="58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123180" y="1781810"/>
            <a:ext cx="3963670" cy="97155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271270" y="4788535"/>
            <a:ext cx="9793060" cy="1939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3207385" y="4890135"/>
            <a:ext cx="189166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6601460" y="4890135"/>
            <a:ext cx="136906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03855" y="4178300"/>
            <a:ext cx="115570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4265" y="4510405"/>
            <a:ext cx="91567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43475" y="4272280"/>
            <a:ext cx="28416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5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555" y="1899920"/>
            <a:ext cx="195516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5849" y="2083898"/>
            <a:ext cx="792167" cy="56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94752" y="5911746"/>
            <a:ext cx="1083539" cy="39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176135" y="1988820"/>
            <a:ext cx="2522220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15715" y="5661660"/>
            <a:ext cx="2280920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67755" y="5661660"/>
            <a:ext cx="300101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1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352" y="2552108"/>
            <a:ext cx="560099" cy="47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8400" y="2552108"/>
            <a:ext cx="622332" cy="47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7745" y="2430780"/>
            <a:ext cx="154749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71688" y="4972864"/>
            <a:ext cx="1470260" cy="47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03301" y="4972864"/>
            <a:ext cx="941278" cy="47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18945" y="5996940"/>
            <a:ext cx="119888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9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1365" y="2999740"/>
            <a:ext cx="165481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4455" y="2999740"/>
            <a:ext cx="92075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4565" y="2999740"/>
            <a:ext cx="61341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0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43455" y="3211830"/>
            <a:ext cx="46863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60235" y="4869180"/>
            <a:ext cx="41275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721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304637"/>
            <a:ext cx="361904" cy="40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0952" y="4175975"/>
            <a:ext cx="1609523" cy="40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1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2991" y="1705899"/>
            <a:ext cx="333392" cy="11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991" y="3633312"/>
            <a:ext cx="333392" cy="11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2991" y="5886903"/>
            <a:ext cx="333392" cy="11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1324398"/>
            <a:ext cx="419047" cy="38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1985" y="2865120"/>
            <a:ext cx="104902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4076916"/>
            <a:ext cx="419047" cy="38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63740" y="5653405"/>
            <a:ext cx="217043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162544"/>
            <a:ext cx="333333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1" y="3925434"/>
            <a:ext cx="333333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47535" y="5360670"/>
            <a:ext cx="236791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83655" y="2781300"/>
            <a:ext cx="35718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3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55957" y="2112077"/>
            <a:ext cx="260593" cy="29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229636"/>
            <a:ext cx="419047" cy="38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191279"/>
            <a:ext cx="333333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258016"/>
            <a:ext cx="361904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21"/>
          <a:stretch>
            <a:fillRect/>
          </a:stretch>
        </p:blipFill>
        <p:spPr>
          <a:xfrm>
            <a:off x="2711450" y="4365625"/>
            <a:ext cx="7633425" cy="189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446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8075" y="1412240"/>
            <a:ext cx="80518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42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5850" y="1202690"/>
            <a:ext cx="859790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1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05635" y="1945005"/>
            <a:ext cx="714375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6430" y="2745105"/>
            <a:ext cx="76009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45005" y="4400550"/>
            <a:ext cx="65024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7700" y="5311775"/>
            <a:ext cx="68961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219679"/>
            <a:ext cx="371428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067503"/>
            <a:ext cx="361904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2924854"/>
            <a:ext cx="295238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3772679"/>
            <a:ext cx="390476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1428" y="4630029"/>
            <a:ext cx="428571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7619" y="5487380"/>
            <a:ext cx="295238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4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91428" y="2411500"/>
            <a:ext cx="361904" cy="39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720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4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776730" y="3319145"/>
            <a:ext cx="5246370" cy="79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31315" y="5760720"/>
            <a:ext cx="549719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05990" y="1984375"/>
            <a:ext cx="470979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86890" y="5410200"/>
            <a:ext cx="2490470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86890" y="4365625"/>
            <a:ext cx="586676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18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77142" y="4054563"/>
            <a:ext cx="857142" cy="41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77365" y="2645410"/>
            <a:ext cx="57340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22653" y="2170873"/>
            <a:ext cx="360069" cy="36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31655" y="3739323"/>
            <a:ext cx="315060" cy="36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2653" y="5307774"/>
            <a:ext cx="288055" cy="36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1115119"/>
            <a:ext cx="361904" cy="4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7619" y="3624486"/>
            <a:ext cx="419047" cy="38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62495"/>
            <a:ext cx="361904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0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729" y="1166157"/>
            <a:ext cx="283038" cy="33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7555" y="4046157"/>
            <a:ext cx="307298" cy="3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9365" y="1108277"/>
            <a:ext cx="317845" cy="37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4877" y="4415280"/>
            <a:ext cx="408658" cy="36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202" y="1117362"/>
            <a:ext cx="345088" cy="3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9365" y="3597615"/>
            <a:ext cx="317845" cy="36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2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4222" y="1122329"/>
            <a:ext cx="347763" cy="31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5837" y="3978593"/>
            <a:ext cx="300341" cy="33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