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2" r:id="rId3"/>
    <p:sldId id="345" r:id="rId4"/>
    <p:sldId id="344" r:id="rId5"/>
    <p:sldId id="342" r:id="rId6"/>
    <p:sldId id="341" r:id="rId7"/>
    <p:sldId id="339" r:id="rId8"/>
    <p:sldId id="338" r:id="rId9"/>
    <p:sldId id="337" r:id="rId10"/>
    <p:sldId id="336" r:id="rId11"/>
    <p:sldId id="334" r:id="rId12"/>
    <p:sldId id="333" r:id="rId13"/>
    <p:sldId id="331" r:id="rId14"/>
    <p:sldId id="330" r:id="rId15"/>
    <p:sldId id="328" r:id="rId16"/>
    <p:sldId id="327" r:id="rId17"/>
    <p:sldId id="326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8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9.png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image" Target="../media/image23.png"/><Relationship Id="rId4" Type="http://schemas.openxmlformats.org/officeDocument/2006/relationships/tags" Target="../tags/tag16.xml"/><Relationship Id="rId3" Type="http://schemas.openxmlformats.org/officeDocument/2006/relationships/image" Target="../media/image22.png"/><Relationship Id="rId2" Type="http://schemas.openxmlformats.org/officeDocument/2006/relationships/tags" Target="../tags/tag15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tags" Target="../tags/tag19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4475" y="2762250"/>
            <a:ext cx="916305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65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34285" y="1859726"/>
            <a:ext cx="1380952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4761" y="3146976"/>
            <a:ext cx="819047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96190" y="3146976"/>
            <a:ext cx="504761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20000" y="3785833"/>
            <a:ext cx="600000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43809" y="4424691"/>
            <a:ext cx="980952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86666" y="4567718"/>
            <a:ext cx="666666" cy="1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355" y="1781175"/>
            <a:ext cx="1571625" cy="5873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429510"/>
            <a:ext cx="1362075" cy="5873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429510"/>
            <a:ext cx="1275080" cy="5873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785" y="3725545"/>
            <a:ext cx="2962910" cy="58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67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2660" y="2124075"/>
            <a:ext cx="33782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2185" y="3038475"/>
            <a:ext cx="33782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436560"/>
            <a:ext cx="10800000" cy="231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359025" y="4404995"/>
            <a:ext cx="26987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768215" y="4862830"/>
            <a:ext cx="36449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3498850" y="5320665"/>
            <a:ext cx="28321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7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508343"/>
            <a:ext cx="619047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428" y="2508343"/>
            <a:ext cx="666666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3333" y="3642106"/>
            <a:ext cx="809523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4761" y="3737380"/>
            <a:ext cx="571428" cy="2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3809" y="4775868"/>
            <a:ext cx="819047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4761" y="4775868"/>
            <a:ext cx="685714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8035"/>
            <a:ext cx="10800000" cy="112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0910" y="2936240"/>
            <a:ext cx="51244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3315"/>
          <a:stretch>
            <a:fillRect/>
          </a:stretch>
        </p:blipFill>
        <p:spPr>
          <a:xfrm>
            <a:off x="3143885" y="2852420"/>
            <a:ext cx="1944370" cy="55245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425"/>
            <a:ext cx="10800000" cy="1107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2415238" y="3996334"/>
            <a:ext cx="990476" cy="31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4377142" y="3996334"/>
            <a:ext cx="647619" cy="31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940" y="4225290"/>
            <a:ext cx="33401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3665" y="4684395"/>
            <a:ext cx="40640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1595"/>
            <a:ext cx="10800000" cy="366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" y="1654175"/>
            <a:ext cx="26289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25" y="2111375"/>
            <a:ext cx="26289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620" y="2569210"/>
            <a:ext cx="24130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620" y="3027045"/>
            <a:ext cx="24130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870" y="3493770"/>
            <a:ext cx="29464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3620" y="3941445"/>
            <a:ext cx="24130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870" y="4408170"/>
            <a:ext cx="29464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825" y="4855845"/>
            <a:ext cx="26289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530" y="647700"/>
            <a:ext cx="9903460" cy="32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25" y="3813175"/>
            <a:ext cx="9907270" cy="299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8255" y="3813810"/>
            <a:ext cx="5534025" cy="633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22768"/>
          <a:stretch>
            <a:fillRect/>
          </a:stretch>
        </p:blipFill>
        <p:spPr>
          <a:xfrm>
            <a:off x="1271905" y="4509135"/>
            <a:ext cx="9350375" cy="488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t="14443"/>
          <a:stretch>
            <a:fillRect/>
          </a:stretch>
        </p:blipFill>
        <p:spPr>
          <a:xfrm>
            <a:off x="1271905" y="5032375"/>
            <a:ext cx="9350375" cy="541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22768"/>
          <a:stretch>
            <a:fillRect/>
          </a:stretch>
        </p:blipFill>
        <p:spPr>
          <a:xfrm>
            <a:off x="1271905" y="5661025"/>
            <a:ext cx="9350375" cy="488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t="13741"/>
          <a:stretch>
            <a:fillRect/>
          </a:stretch>
        </p:blipFill>
        <p:spPr>
          <a:xfrm>
            <a:off x="1271905" y="6236970"/>
            <a:ext cx="9350375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3889477"/>
            <a:ext cx="209523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2857" y="3889477"/>
            <a:ext cx="200000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047" y="3889477"/>
            <a:ext cx="190476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61" y="3889477"/>
            <a:ext cx="142858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2380" y="3889477"/>
            <a:ext cx="209523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00640" y="836295"/>
            <a:ext cx="1296035" cy="129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2720" y="1517015"/>
            <a:ext cx="29781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795" y="2422525"/>
            <a:ext cx="34925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1925" y="3329940"/>
            <a:ext cx="31051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148905"/>
            <a:ext cx="10800000" cy="1780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03350" y="4157980"/>
            <a:ext cx="29654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390650" y="5067300"/>
            <a:ext cx="32194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8120" y="1511300"/>
            <a:ext cx="23749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7325" y="2416175"/>
            <a:ext cx="25908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7325" y="3321685"/>
            <a:ext cx="25908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7005" y="4248785"/>
            <a:ext cx="290830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5575" y="4705350"/>
            <a:ext cx="30353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96230"/>
            <a:ext cx="10800000" cy="143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389847"/>
            <a:ext cx="342857" cy="27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1925" y="2911475"/>
            <a:ext cx="32893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212280"/>
            <a:ext cx="10800000" cy="1378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75289" y="3269726"/>
            <a:ext cx="342857" cy="27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404620" y="3803650"/>
            <a:ext cx="313690" cy="2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404620" y="4263390"/>
            <a:ext cx="313690" cy="2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618095" y="3392170"/>
            <a:ext cx="4470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14980" y="4302125"/>
            <a:ext cx="7620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9250" y="4050030"/>
            <a:ext cx="7493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8970" y="4860925"/>
            <a:ext cx="77533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1556385"/>
            <a:ext cx="2052955" cy="558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2204720"/>
            <a:ext cx="1832610" cy="558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190" y="2924810"/>
            <a:ext cx="1659890" cy="558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924810"/>
            <a:ext cx="1916430" cy="558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573145"/>
            <a:ext cx="1639570" cy="558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4220845"/>
            <a:ext cx="1639570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365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3050507"/>
            <a:ext cx="219047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975420"/>
            <a:ext cx="238095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70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714" y="1617946"/>
            <a:ext cx="266666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542917"/>
            <a:ext cx="219047" cy="21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714" y="3467889"/>
            <a:ext cx="266666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4392861"/>
            <a:ext cx="219047" cy="21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281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1320201"/>
            <a:ext cx="238095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" y="2245776"/>
            <a:ext cx="238095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180893"/>
            <a:ext cx="219047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4130"/>
            <a:ext cx="10800000" cy="1354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05714" y="4559070"/>
            <a:ext cx="266666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2023-12-24T12:18:25Z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