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4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52420" y="2947670"/>
            <a:ext cx="6486525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572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067255" y="3718536"/>
            <a:ext cx="231559" cy="28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60071" y="3718536"/>
            <a:ext cx="161390" cy="273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82717" y="3718536"/>
            <a:ext cx="245593" cy="273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60238" y="6106829"/>
            <a:ext cx="224542" cy="273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010952" y="6099804"/>
            <a:ext cx="224542" cy="273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986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985676" y="3007200"/>
            <a:ext cx="291489" cy="322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54993" y="3805920"/>
            <a:ext cx="337513" cy="30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01018" y="4604640"/>
            <a:ext cx="268476" cy="30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85676" y="5395680"/>
            <a:ext cx="291489" cy="322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01018" y="6194400"/>
            <a:ext cx="268476" cy="314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812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222280" y="2540363"/>
            <a:ext cx="419891" cy="373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78265" y="4780881"/>
            <a:ext cx="326582" cy="373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435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9076" y="1224917"/>
            <a:ext cx="366807" cy="326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7984" y="3182991"/>
            <a:ext cx="285294" cy="334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9076" y="5149223"/>
            <a:ext cx="366807" cy="326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338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991478" y="2343428"/>
            <a:ext cx="266477" cy="31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45796" y="4720571"/>
            <a:ext cx="342613" cy="304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10800000" cy="2414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1131596"/>
            <a:ext cx="361904" cy="400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92825"/>
            <a:ext cx="10800000" cy="3950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291428" y="3876575"/>
            <a:ext cx="428571" cy="381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60390"/>
            <a:ext cx="10800000" cy="3195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2451513"/>
            <a:ext cx="428571" cy="381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653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002120" y="2153739"/>
            <a:ext cx="297076" cy="320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70848" y="3781565"/>
            <a:ext cx="343983" cy="313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079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4114" y="1305521"/>
            <a:ext cx="315060" cy="360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60103" y="3162422"/>
            <a:ext cx="396076" cy="360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6110" y="5028338"/>
            <a:ext cx="342065" cy="369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2023-12-24T12:31:25Z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