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141571"/>
            <a:ext cx="10800000" cy="574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14693" y="3084339"/>
            <a:ext cx="496326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1292" y="3964460"/>
            <a:ext cx="1036190" cy="53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6666" y="5811843"/>
            <a:ext cx="1819863" cy="54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98095" y="5811843"/>
            <a:ext cx="801089" cy="54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840" y="2807335"/>
            <a:ext cx="2729865" cy="9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983652"/>
            <a:ext cx="1771428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4285" y="4442338"/>
            <a:ext cx="1180952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4110" y="2983865"/>
            <a:ext cx="2139950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8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3289731"/>
            <a:ext cx="1780952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3289731"/>
            <a:ext cx="838095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4462400"/>
            <a:ext cx="1609523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62857" y="2583275"/>
            <a:ext cx="809523" cy="5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0000" y="3813183"/>
            <a:ext cx="1780952" cy="5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5013325"/>
            <a:ext cx="350139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77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5795" y="1636395"/>
            <a:ext cx="20967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7385" y="2866390"/>
            <a:ext cx="18249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7935" y="4409440"/>
            <a:ext cx="112649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570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18640" y="1692275"/>
            <a:ext cx="5842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5945" y="4558030"/>
            <a:ext cx="5372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277215"/>
            <a:ext cx="361904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24514"/>
            <a:ext cx="428571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1143499"/>
            <a:ext cx="428571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0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47197" y="2039742"/>
            <a:ext cx="1117685" cy="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5356" y="2933160"/>
            <a:ext cx="1349932" cy="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5641" y="5373715"/>
            <a:ext cx="609646" cy="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4293235"/>
            <a:ext cx="257619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21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1832" y="1123434"/>
            <a:ext cx="728667" cy="5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3776" y="1123434"/>
            <a:ext cx="480063" cy="5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1697" y="2943285"/>
            <a:ext cx="1594496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1602" y="5063583"/>
            <a:ext cx="1791665" cy="5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2175" y="3933190"/>
            <a:ext cx="387731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QxMGNiZjI4Y2RlOGViOGRjMWVlOGVlMTNmNDM3M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2023-12-22T08:23:53Z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